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44"/>
  </p:notesMasterIdLst>
  <p:handoutMasterIdLst>
    <p:handoutMasterId r:id="rId45"/>
  </p:handoutMasterIdLst>
  <p:sldIdLst>
    <p:sldId id="256" r:id="rId5"/>
    <p:sldId id="290" r:id="rId6"/>
    <p:sldId id="292" r:id="rId7"/>
    <p:sldId id="293" r:id="rId8"/>
    <p:sldId id="294" r:id="rId9"/>
    <p:sldId id="302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276" r:id="rId18"/>
    <p:sldId id="259" r:id="rId19"/>
    <p:sldId id="258" r:id="rId20"/>
    <p:sldId id="277" r:id="rId21"/>
    <p:sldId id="261" r:id="rId22"/>
    <p:sldId id="288" r:id="rId23"/>
    <p:sldId id="262" r:id="rId24"/>
    <p:sldId id="279" r:id="rId25"/>
    <p:sldId id="280" r:id="rId26"/>
    <p:sldId id="281" r:id="rId27"/>
    <p:sldId id="260" r:id="rId28"/>
    <p:sldId id="278" r:id="rId29"/>
    <p:sldId id="285" r:id="rId30"/>
    <p:sldId id="286" r:id="rId31"/>
    <p:sldId id="287" r:id="rId32"/>
    <p:sldId id="274" r:id="rId33"/>
    <p:sldId id="289" r:id="rId34"/>
    <p:sldId id="272" r:id="rId35"/>
    <p:sldId id="263" r:id="rId36"/>
    <p:sldId id="282" r:id="rId37"/>
    <p:sldId id="283" r:id="rId38"/>
    <p:sldId id="284" r:id="rId39"/>
    <p:sldId id="264" r:id="rId40"/>
    <p:sldId id="269" r:id="rId41"/>
    <p:sldId id="265" r:id="rId42"/>
    <p:sldId id="273" r:id="rId43"/>
  </p:sldIdLst>
  <p:sldSz cx="12192000" cy="6858000"/>
  <p:notesSz cx="6858000" cy="9144000"/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4" orient="horz" pos="3840">
          <p15:clr>
            <a:srgbClr val="A4A3A4"/>
          </p15:clr>
        </p15:guide>
        <p15:guide id="5" pos="3840">
          <p15:clr>
            <a:srgbClr val="A4A3A4"/>
          </p15:clr>
        </p15:guide>
        <p15:guide id="6" pos="384">
          <p15:clr>
            <a:srgbClr val="A4A3A4"/>
          </p15:clr>
        </p15:guide>
        <p15:guide id="7" pos="7296">
          <p15:clr>
            <a:srgbClr val="A4A3A4"/>
          </p15:clr>
        </p15:guide>
        <p15:guide id="8" orient="horz" pos="9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6F82"/>
    <a:srgbClr val="80746E"/>
    <a:srgbClr val="5F7A76"/>
    <a:srgbClr val="725478"/>
    <a:srgbClr val="3D4D59"/>
    <a:srgbClr val="9970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12C8C85-51F0-491E-9774-3900AFEF0F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25" autoAdjust="0"/>
    <p:restoredTop sz="93342" autoAdjust="0"/>
  </p:normalViewPr>
  <p:slideViewPr>
    <p:cSldViewPr>
      <p:cViewPr varScale="1">
        <p:scale>
          <a:sx n="122" d="100"/>
          <a:sy n="122" d="100"/>
        </p:scale>
        <p:origin x="1224" y="192"/>
      </p:cViewPr>
      <p:guideLst>
        <p:guide orient="horz" pos="2160"/>
        <p:guide orient="horz" pos="3840"/>
        <p:guide pos="3840"/>
        <p:guide pos="384"/>
        <p:guide pos="7296"/>
        <p:guide orient="horz" pos="9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4272" y="1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gs" Target="tags/tag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F0CB66-DA7F-422D-AABD-A2C5E61941D2}" type="doc">
      <dgm:prSet loTypeId="urn:microsoft.com/office/officeart/2005/8/layout/hierarchy1" loCatId="hierarchy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IN"/>
        </a:p>
      </dgm:t>
    </dgm:pt>
    <dgm:pt modelId="{52096518-9307-4BDF-8630-853D939F41A8}">
      <dgm:prSet phldrT="[Text]" custT="1"/>
      <dgm:spPr/>
      <dgm:t>
        <a:bodyPr/>
        <a:lstStyle/>
        <a:p>
          <a:r>
            <a:rPr lang="en-IN" sz="1600" dirty="0"/>
            <a:t>Software Licenses</a:t>
          </a:r>
        </a:p>
      </dgm:t>
    </dgm:pt>
    <dgm:pt modelId="{6B354691-8E64-4FDF-823C-5C197EFE8DEC}" type="parTrans" cxnId="{CFBF0774-4954-439F-AAA4-0A7DF3FC9255}">
      <dgm:prSet/>
      <dgm:spPr/>
      <dgm:t>
        <a:bodyPr/>
        <a:lstStyle/>
        <a:p>
          <a:endParaRPr lang="en-IN"/>
        </a:p>
      </dgm:t>
    </dgm:pt>
    <dgm:pt modelId="{FDD9FCE5-41D1-4627-94A5-7126433194A4}" type="sibTrans" cxnId="{CFBF0774-4954-439F-AAA4-0A7DF3FC9255}">
      <dgm:prSet/>
      <dgm:spPr/>
      <dgm:t>
        <a:bodyPr/>
        <a:lstStyle/>
        <a:p>
          <a:endParaRPr lang="en-IN"/>
        </a:p>
      </dgm:t>
    </dgm:pt>
    <dgm:pt modelId="{3FC6E4B9-3A2F-45BA-B256-F4997104BC58}">
      <dgm:prSet phldrT="[Text]" custT="1"/>
      <dgm:spPr/>
      <dgm:t>
        <a:bodyPr/>
        <a:lstStyle/>
        <a:p>
          <a:r>
            <a:rPr lang="en-IN" sz="1400" dirty="0"/>
            <a:t>Open Source Licenses</a:t>
          </a:r>
        </a:p>
      </dgm:t>
    </dgm:pt>
    <dgm:pt modelId="{A0D3DF62-0447-480A-8070-EBBB85FC2B15}" type="parTrans" cxnId="{677587A7-18FF-4BD4-AB79-85302B0AB280}">
      <dgm:prSet/>
      <dgm:spPr/>
      <dgm:t>
        <a:bodyPr/>
        <a:lstStyle/>
        <a:p>
          <a:endParaRPr lang="en-IN"/>
        </a:p>
      </dgm:t>
    </dgm:pt>
    <dgm:pt modelId="{F546DB50-7D33-4687-A1C8-B7DD83AAB6AE}" type="sibTrans" cxnId="{677587A7-18FF-4BD4-AB79-85302B0AB280}">
      <dgm:prSet/>
      <dgm:spPr/>
      <dgm:t>
        <a:bodyPr/>
        <a:lstStyle/>
        <a:p>
          <a:endParaRPr lang="en-IN"/>
        </a:p>
      </dgm:t>
    </dgm:pt>
    <dgm:pt modelId="{F542F526-91A1-45D8-92A3-AEB5FB2F97BB}">
      <dgm:prSet phldrT="[Text]" custT="1"/>
      <dgm:spPr/>
      <dgm:t>
        <a:bodyPr/>
        <a:lstStyle/>
        <a:p>
          <a:r>
            <a:rPr lang="en-IN" sz="1200" dirty="0"/>
            <a:t>Permissive</a:t>
          </a:r>
        </a:p>
      </dgm:t>
    </dgm:pt>
    <dgm:pt modelId="{F40AA52E-0C82-4EB9-83AC-59BDA35994B0}" type="parTrans" cxnId="{D1DF0532-02C0-44C3-9C1B-1AA94A220A1C}">
      <dgm:prSet/>
      <dgm:spPr/>
      <dgm:t>
        <a:bodyPr/>
        <a:lstStyle/>
        <a:p>
          <a:endParaRPr lang="en-IN"/>
        </a:p>
      </dgm:t>
    </dgm:pt>
    <dgm:pt modelId="{BA1850D6-F70B-4DF4-8FBF-E8727BF243F8}" type="sibTrans" cxnId="{D1DF0532-02C0-44C3-9C1B-1AA94A220A1C}">
      <dgm:prSet/>
      <dgm:spPr/>
      <dgm:t>
        <a:bodyPr/>
        <a:lstStyle/>
        <a:p>
          <a:endParaRPr lang="en-IN"/>
        </a:p>
      </dgm:t>
    </dgm:pt>
    <dgm:pt modelId="{53E49D7A-9217-4FC7-A37B-95B2B8119957}">
      <dgm:prSet phldrT="[Text]" custT="1"/>
      <dgm:spPr/>
      <dgm:t>
        <a:bodyPr/>
        <a:lstStyle/>
        <a:p>
          <a:r>
            <a:rPr lang="en-IN" sz="1200" dirty="0"/>
            <a:t>Weak Copyleft</a:t>
          </a:r>
        </a:p>
      </dgm:t>
    </dgm:pt>
    <dgm:pt modelId="{B8E41519-D6E3-414B-8978-B34C7E33739F}" type="parTrans" cxnId="{30B88FBE-0F96-4E54-BFD5-C44E1637E533}">
      <dgm:prSet/>
      <dgm:spPr/>
      <dgm:t>
        <a:bodyPr/>
        <a:lstStyle/>
        <a:p>
          <a:endParaRPr lang="en-IN"/>
        </a:p>
      </dgm:t>
    </dgm:pt>
    <dgm:pt modelId="{2BBF76DD-C432-4337-A959-2C42BF7B712D}" type="sibTrans" cxnId="{30B88FBE-0F96-4E54-BFD5-C44E1637E533}">
      <dgm:prSet/>
      <dgm:spPr/>
      <dgm:t>
        <a:bodyPr/>
        <a:lstStyle/>
        <a:p>
          <a:endParaRPr lang="en-IN"/>
        </a:p>
      </dgm:t>
    </dgm:pt>
    <dgm:pt modelId="{A8424895-4187-4E71-8446-14A16E2A50DA}">
      <dgm:prSet phldrT="[Text]" custT="1"/>
      <dgm:spPr/>
      <dgm:t>
        <a:bodyPr/>
        <a:lstStyle/>
        <a:p>
          <a:r>
            <a:rPr lang="en-IN" sz="1400" dirty="0"/>
            <a:t>Proprietary Licenses</a:t>
          </a:r>
        </a:p>
      </dgm:t>
    </dgm:pt>
    <dgm:pt modelId="{06004304-5AAE-49B2-A322-B6626C48A842}" type="parTrans" cxnId="{1909B38E-1066-493D-B45C-CBEB91ED4E8D}">
      <dgm:prSet/>
      <dgm:spPr/>
      <dgm:t>
        <a:bodyPr/>
        <a:lstStyle/>
        <a:p>
          <a:endParaRPr lang="en-IN"/>
        </a:p>
      </dgm:t>
    </dgm:pt>
    <dgm:pt modelId="{F1134D17-1C36-41FF-855B-6B5DDE8D71A9}" type="sibTrans" cxnId="{1909B38E-1066-493D-B45C-CBEB91ED4E8D}">
      <dgm:prSet/>
      <dgm:spPr/>
      <dgm:t>
        <a:bodyPr/>
        <a:lstStyle/>
        <a:p>
          <a:endParaRPr lang="en-IN"/>
        </a:p>
      </dgm:t>
    </dgm:pt>
    <dgm:pt modelId="{7224F255-115D-4A4A-BA84-3ED8259128DF}">
      <dgm:prSet phldrT="[Text]" custT="1"/>
      <dgm:spPr/>
      <dgm:t>
        <a:bodyPr/>
        <a:lstStyle/>
        <a:p>
          <a:r>
            <a:rPr lang="en-IN" sz="1200" dirty="0"/>
            <a:t>Closed Source</a:t>
          </a:r>
        </a:p>
      </dgm:t>
    </dgm:pt>
    <dgm:pt modelId="{8BF548E6-FC21-4E12-A40F-2F942B5D9815}" type="parTrans" cxnId="{BA71C72A-52CF-4841-8A7E-070DEB453A78}">
      <dgm:prSet/>
      <dgm:spPr/>
      <dgm:t>
        <a:bodyPr/>
        <a:lstStyle/>
        <a:p>
          <a:endParaRPr lang="en-IN"/>
        </a:p>
      </dgm:t>
    </dgm:pt>
    <dgm:pt modelId="{7AE58949-7C8A-457B-8C62-C62F28DCD670}" type="sibTrans" cxnId="{BA71C72A-52CF-4841-8A7E-070DEB453A78}">
      <dgm:prSet/>
      <dgm:spPr/>
      <dgm:t>
        <a:bodyPr/>
        <a:lstStyle/>
        <a:p>
          <a:endParaRPr lang="en-IN"/>
        </a:p>
      </dgm:t>
    </dgm:pt>
    <dgm:pt modelId="{8FFD7EE4-8325-4662-9A4B-FA62F94DFBDC}">
      <dgm:prSet phldrT="[Text]" custT="1"/>
      <dgm:spPr/>
      <dgm:t>
        <a:bodyPr/>
        <a:lstStyle/>
        <a:p>
          <a:r>
            <a:rPr lang="en-IN" sz="1200" dirty="0"/>
            <a:t>Freeware</a:t>
          </a:r>
        </a:p>
      </dgm:t>
    </dgm:pt>
    <dgm:pt modelId="{B2C18BC4-CB38-46DE-9182-5560BC1D507D}" type="parTrans" cxnId="{F826E9E8-C1E4-4EC4-9B25-9E671BB41FC4}">
      <dgm:prSet/>
      <dgm:spPr/>
      <dgm:t>
        <a:bodyPr/>
        <a:lstStyle/>
        <a:p>
          <a:endParaRPr lang="en-IN"/>
        </a:p>
      </dgm:t>
    </dgm:pt>
    <dgm:pt modelId="{3AA67831-6271-49A4-9320-AEE6F433EFF6}" type="sibTrans" cxnId="{F826E9E8-C1E4-4EC4-9B25-9E671BB41FC4}">
      <dgm:prSet/>
      <dgm:spPr/>
      <dgm:t>
        <a:bodyPr/>
        <a:lstStyle/>
        <a:p>
          <a:endParaRPr lang="en-IN"/>
        </a:p>
      </dgm:t>
    </dgm:pt>
    <dgm:pt modelId="{B02107B0-5D53-4EF3-912E-121CBAF67B15}">
      <dgm:prSet phldrT="[Text]" custT="1"/>
      <dgm:spPr/>
      <dgm:t>
        <a:bodyPr/>
        <a:lstStyle/>
        <a:p>
          <a:r>
            <a:rPr lang="en-IN" sz="1200" dirty="0"/>
            <a:t>Shareware</a:t>
          </a:r>
        </a:p>
      </dgm:t>
    </dgm:pt>
    <dgm:pt modelId="{5A4F3398-4431-4F7B-ABE6-4ED5A49A8E0B}" type="parTrans" cxnId="{B20569E2-EDE2-49EA-9A2E-335EDC227560}">
      <dgm:prSet/>
      <dgm:spPr/>
      <dgm:t>
        <a:bodyPr/>
        <a:lstStyle/>
        <a:p>
          <a:endParaRPr lang="en-IN"/>
        </a:p>
      </dgm:t>
    </dgm:pt>
    <dgm:pt modelId="{8C1BF193-10B4-481A-AB0E-0BFD98265005}" type="sibTrans" cxnId="{B20569E2-EDE2-49EA-9A2E-335EDC227560}">
      <dgm:prSet/>
      <dgm:spPr/>
      <dgm:t>
        <a:bodyPr/>
        <a:lstStyle/>
        <a:p>
          <a:endParaRPr lang="en-IN"/>
        </a:p>
      </dgm:t>
    </dgm:pt>
    <dgm:pt modelId="{47FEA078-DD33-4C05-BAFA-1FC0D55E2C2B}">
      <dgm:prSet phldrT="[Text]" custT="1"/>
      <dgm:spPr/>
      <dgm:t>
        <a:bodyPr/>
        <a:lstStyle/>
        <a:p>
          <a:r>
            <a:rPr lang="en-IN" sz="1200" dirty="0"/>
            <a:t>Strong Copyleft</a:t>
          </a:r>
        </a:p>
      </dgm:t>
    </dgm:pt>
    <dgm:pt modelId="{7235A169-37BA-41A9-BAFD-BC824EAB2E99}" type="parTrans" cxnId="{061D3AB6-DA30-4E62-A9DF-3B87798FB50D}">
      <dgm:prSet/>
      <dgm:spPr/>
      <dgm:t>
        <a:bodyPr/>
        <a:lstStyle/>
        <a:p>
          <a:endParaRPr lang="en-IN"/>
        </a:p>
      </dgm:t>
    </dgm:pt>
    <dgm:pt modelId="{CAD1EE1B-57B5-4430-A4CF-AF72BA929EEA}" type="sibTrans" cxnId="{061D3AB6-DA30-4E62-A9DF-3B87798FB50D}">
      <dgm:prSet/>
      <dgm:spPr/>
      <dgm:t>
        <a:bodyPr/>
        <a:lstStyle/>
        <a:p>
          <a:endParaRPr lang="en-IN"/>
        </a:p>
      </dgm:t>
    </dgm:pt>
    <dgm:pt modelId="{45A4A9BF-905B-45E6-BE21-4A686CD22F92}" type="pres">
      <dgm:prSet presAssocID="{0FF0CB66-DA7F-422D-AABD-A2C5E61941D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D15AFA3-693E-4273-AF81-24DF297FD3D1}" type="pres">
      <dgm:prSet presAssocID="{52096518-9307-4BDF-8630-853D939F41A8}" presName="hierRoot1" presStyleCnt="0"/>
      <dgm:spPr/>
    </dgm:pt>
    <dgm:pt modelId="{4789281A-63E0-4EB7-8FB4-9FA972D56A78}" type="pres">
      <dgm:prSet presAssocID="{52096518-9307-4BDF-8630-853D939F41A8}" presName="composite" presStyleCnt="0"/>
      <dgm:spPr/>
    </dgm:pt>
    <dgm:pt modelId="{0985C172-05BD-4F0B-A6C8-0174173653C9}" type="pres">
      <dgm:prSet presAssocID="{52096518-9307-4BDF-8630-853D939F41A8}" presName="background" presStyleLbl="node0" presStyleIdx="0" presStyleCnt="1"/>
      <dgm:spPr/>
    </dgm:pt>
    <dgm:pt modelId="{832937D4-3EF5-4440-9FD9-6FF87B616F47}" type="pres">
      <dgm:prSet presAssocID="{52096518-9307-4BDF-8630-853D939F41A8}" presName="text" presStyleLbl="fgAcc0" presStyleIdx="0" presStyleCnt="1" custScaleX="209576" custScaleY="169241" custLinFactNeighborY="-84620">
        <dgm:presLayoutVars>
          <dgm:chPref val="3"/>
        </dgm:presLayoutVars>
      </dgm:prSet>
      <dgm:spPr/>
    </dgm:pt>
    <dgm:pt modelId="{929CC43E-16FF-4988-B13B-0F50F691FB13}" type="pres">
      <dgm:prSet presAssocID="{52096518-9307-4BDF-8630-853D939F41A8}" presName="hierChild2" presStyleCnt="0"/>
      <dgm:spPr/>
    </dgm:pt>
    <dgm:pt modelId="{8A435759-BDB5-40DD-9E61-A6C78A6B16ED}" type="pres">
      <dgm:prSet presAssocID="{A0D3DF62-0447-480A-8070-EBBB85FC2B15}" presName="Name10" presStyleLbl="parChTrans1D2" presStyleIdx="0" presStyleCnt="2"/>
      <dgm:spPr/>
    </dgm:pt>
    <dgm:pt modelId="{28A2EA37-30EB-4C58-87BC-9E2B67C44276}" type="pres">
      <dgm:prSet presAssocID="{3FC6E4B9-3A2F-45BA-B256-F4997104BC58}" presName="hierRoot2" presStyleCnt="0"/>
      <dgm:spPr/>
    </dgm:pt>
    <dgm:pt modelId="{D2CA6C46-C972-419B-B5B9-02F81D8EBE4A}" type="pres">
      <dgm:prSet presAssocID="{3FC6E4B9-3A2F-45BA-B256-F4997104BC58}" presName="composite2" presStyleCnt="0"/>
      <dgm:spPr/>
    </dgm:pt>
    <dgm:pt modelId="{6F8D3A14-878F-45B8-8BA9-667655348FCB}" type="pres">
      <dgm:prSet presAssocID="{3FC6E4B9-3A2F-45BA-B256-F4997104BC58}" presName="background2" presStyleLbl="node2" presStyleIdx="0" presStyleCnt="2"/>
      <dgm:spPr/>
    </dgm:pt>
    <dgm:pt modelId="{35015745-B444-405E-8976-64ECF6927858}" type="pres">
      <dgm:prSet presAssocID="{3FC6E4B9-3A2F-45BA-B256-F4997104BC58}" presName="text2" presStyleLbl="fgAcc2" presStyleIdx="0" presStyleCnt="2" custScaleX="184674" custScaleY="140037" custLinFactNeighborY="9518">
        <dgm:presLayoutVars>
          <dgm:chPref val="3"/>
        </dgm:presLayoutVars>
      </dgm:prSet>
      <dgm:spPr/>
    </dgm:pt>
    <dgm:pt modelId="{57C870C6-C194-45B9-9633-E903BD994FF8}" type="pres">
      <dgm:prSet presAssocID="{3FC6E4B9-3A2F-45BA-B256-F4997104BC58}" presName="hierChild3" presStyleCnt="0"/>
      <dgm:spPr/>
    </dgm:pt>
    <dgm:pt modelId="{F08E092C-DCC8-4AAF-854B-38AD7EDB160E}" type="pres">
      <dgm:prSet presAssocID="{F40AA52E-0C82-4EB9-83AC-59BDA35994B0}" presName="Name17" presStyleLbl="parChTrans1D3" presStyleIdx="0" presStyleCnt="6"/>
      <dgm:spPr/>
    </dgm:pt>
    <dgm:pt modelId="{41DE5BC1-D372-40F6-BAED-BEBF1D366580}" type="pres">
      <dgm:prSet presAssocID="{F542F526-91A1-45D8-92A3-AEB5FB2F97BB}" presName="hierRoot3" presStyleCnt="0"/>
      <dgm:spPr/>
    </dgm:pt>
    <dgm:pt modelId="{794B39B6-1515-4062-BBA3-992249E3F838}" type="pres">
      <dgm:prSet presAssocID="{F542F526-91A1-45D8-92A3-AEB5FB2F97BB}" presName="composite3" presStyleCnt="0"/>
      <dgm:spPr/>
    </dgm:pt>
    <dgm:pt modelId="{D98A169A-192C-48C7-8535-B331A3ABA74F}" type="pres">
      <dgm:prSet presAssocID="{F542F526-91A1-45D8-92A3-AEB5FB2F97BB}" presName="background3" presStyleLbl="node3" presStyleIdx="0" presStyleCnt="6"/>
      <dgm:spPr>
        <a:solidFill>
          <a:srgbClr val="425563"/>
        </a:solidFill>
      </dgm:spPr>
    </dgm:pt>
    <dgm:pt modelId="{EA08DF49-4253-480E-950C-6B05DD861D69}" type="pres">
      <dgm:prSet presAssocID="{F542F526-91A1-45D8-92A3-AEB5FB2F97BB}" presName="text3" presStyleLbl="fgAcc3" presStyleIdx="0" presStyleCnt="6" custScaleX="124461" custScaleY="124967" custLinFactNeighborY="80333">
        <dgm:presLayoutVars>
          <dgm:chPref val="3"/>
        </dgm:presLayoutVars>
      </dgm:prSet>
      <dgm:spPr/>
    </dgm:pt>
    <dgm:pt modelId="{1042E291-1390-44DA-BB1D-70F3B926B881}" type="pres">
      <dgm:prSet presAssocID="{F542F526-91A1-45D8-92A3-AEB5FB2F97BB}" presName="hierChild4" presStyleCnt="0"/>
      <dgm:spPr/>
    </dgm:pt>
    <dgm:pt modelId="{81B88878-57B1-4266-B3BD-CEDA7C719DAE}" type="pres">
      <dgm:prSet presAssocID="{B8E41519-D6E3-414B-8978-B34C7E33739F}" presName="Name17" presStyleLbl="parChTrans1D3" presStyleIdx="1" presStyleCnt="6"/>
      <dgm:spPr/>
    </dgm:pt>
    <dgm:pt modelId="{88D52650-E864-4306-BF82-E48CBFA9A1CC}" type="pres">
      <dgm:prSet presAssocID="{53E49D7A-9217-4FC7-A37B-95B2B8119957}" presName="hierRoot3" presStyleCnt="0"/>
      <dgm:spPr/>
    </dgm:pt>
    <dgm:pt modelId="{B893D256-D5FF-49D2-A0BC-87FA156E67BA}" type="pres">
      <dgm:prSet presAssocID="{53E49D7A-9217-4FC7-A37B-95B2B8119957}" presName="composite3" presStyleCnt="0"/>
      <dgm:spPr/>
    </dgm:pt>
    <dgm:pt modelId="{A8A7BD3A-EB5C-4774-821F-A283319F5AED}" type="pres">
      <dgm:prSet presAssocID="{53E49D7A-9217-4FC7-A37B-95B2B8119957}" presName="background3" presStyleLbl="node3" presStyleIdx="1" presStyleCnt="6"/>
      <dgm:spPr>
        <a:solidFill>
          <a:srgbClr val="425563"/>
        </a:solidFill>
      </dgm:spPr>
    </dgm:pt>
    <dgm:pt modelId="{FC9F2C9F-7C0A-4096-82F9-F029AB72AD49}" type="pres">
      <dgm:prSet presAssocID="{53E49D7A-9217-4FC7-A37B-95B2B8119957}" presName="text3" presStyleLbl="fgAcc3" presStyleIdx="1" presStyleCnt="6" custScaleX="124461" custScaleY="124967" custLinFactNeighborY="80333">
        <dgm:presLayoutVars>
          <dgm:chPref val="3"/>
        </dgm:presLayoutVars>
      </dgm:prSet>
      <dgm:spPr/>
    </dgm:pt>
    <dgm:pt modelId="{8DC7E858-4580-4D34-ADA2-00BE199CABB0}" type="pres">
      <dgm:prSet presAssocID="{53E49D7A-9217-4FC7-A37B-95B2B8119957}" presName="hierChild4" presStyleCnt="0"/>
      <dgm:spPr/>
    </dgm:pt>
    <dgm:pt modelId="{03B9D24E-7908-4AA0-B11B-F32DD0C80BE8}" type="pres">
      <dgm:prSet presAssocID="{7235A169-37BA-41A9-BAFD-BC824EAB2E99}" presName="Name17" presStyleLbl="parChTrans1D3" presStyleIdx="2" presStyleCnt="6"/>
      <dgm:spPr/>
    </dgm:pt>
    <dgm:pt modelId="{D3FB10AE-7F60-4777-B156-720A6A0A5642}" type="pres">
      <dgm:prSet presAssocID="{47FEA078-DD33-4C05-BAFA-1FC0D55E2C2B}" presName="hierRoot3" presStyleCnt="0"/>
      <dgm:spPr/>
    </dgm:pt>
    <dgm:pt modelId="{775FEB70-8B0D-49F5-ABA3-F9E4EE5C9734}" type="pres">
      <dgm:prSet presAssocID="{47FEA078-DD33-4C05-BAFA-1FC0D55E2C2B}" presName="composite3" presStyleCnt="0"/>
      <dgm:spPr/>
    </dgm:pt>
    <dgm:pt modelId="{02C9AD7A-74A5-4343-944F-91BC0A0D8A27}" type="pres">
      <dgm:prSet presAssocID="{47FEA078-DD33-4C05-BAFA-1FC0D55E2C2B}" presName="background3" presStyleLbl="node3" presStyleIdx="2" presStyleCnt="6"/>
      <dgm:spPr>
        <a:solidFill>
          <a:srgbClr val="425563"/>
        </a:solidFill>
      </dgm:spPr>
    </dgm:pt>
    <dgm:pt modelId="{DBF35E9B-F81B-44E0-8070-4DBAA0191CBA}" type="pres">
      <dgm:prSet presAssocID="{47FEA078-DD33-4C05-BAFA-1FC0D55E2C2B}" presName="text3" presStyleLbl="fgAcc3" presStyleIdx="2" presStyleCnt="6" custScaleX="124461" custScaleY="124967" custLinFactNeighborY="80333">
        <dgm:presLayoutVars>
          <dgm:chPref val="3"/>
        </dgm:presLayoutVars>
      </dgm:prSet>
      <dgm:spPr/>
    </dgm:pt>
    <dgm:pt modelId="{B1A97381-3888-4377-A069-D090441A3B47}" type="pres">
      <dgm:prSet presAssocID="{47FEA078-DD33-4C05-BAFA-1FC0D55E2C2B}" presName="hierChild4" presStyleCnt="0"/>
      <dgm:spPr/>
    </dgm:pt>
    <dgm:pt modelId="{125B3A9D-3DDB-4C18-A3C1-9E55FEBBC8F9}" type="pres">
      <dgm:prSet presAssocID="{06004304-5AAE-49B2-A322-B6626C48A842}" presName="Name10" presStyleLbl="parChTrans1D2" presStyleIdx="1" presStyleCnt="2"/>
      <dgm:spPr/>
    </dgm:pt>
    <dgm:pt modelId="{75600C7F-C8FB-47DB-AC68-81110680CA3A}" type="pres">
      <dgm:prSet presAssocID="{A8424895-4187-4E71-8446-14A16E2A50DA}" presName="hierRoot2" presStyleCnt="0"/>
      <dgm:spPr/>
    </dgm:pt>
    <dgm:pt modelId="{FA66C74E-4AFA-4CD7-9454-2AAF09B412A2}" type="pres">
      <dgm:prSet presAssocID="{A8424895-4187-4E71-8446-14A16E2A50DA}" presName="composite2" presStyleCnt="0"/>
      <dgm:spPr/>
    </dgm:pt>
    <dgm:pt modelId="{3EFC1630-69C5-46DF-9173-22F3C921FB6E}" type="pres">
      <dgm:prSet presAssocID="{A8424895-4187-4E71-8446-14A16E2A50DA}" presName="background2" presStyleLbl="node2" presStyleIdx="1" presStyleCnt="2"/>
      <dgm:spPr/>
    </dgm:pt>
    <dgm:pt modelId="{DE9C7D7F-F494-40CD-84C1-2EDEC633CBFE}" type="pres">
      <dgm:prSet presAssocID="{A8424895-4187-4E71-8446-14A16E2A50DA}" presName="text2" presStyleLbl="fgAcc2" presStyleIdx="1" presStyleCnt="2" custScaleX="184674" custScaleY="140037" custLinFactNeighborY="9518">
        <dgm:presLayoutVars>
          <dgm:chPref val="3"/>
        </dgm:presLayoutVars>
      </dgm:prSet>
      <dgm:spPr/>
    </dgm:pt>
    <dgm:pt modelId="{6924EEDC-D0F4-4B93-8DCD-3BE1BCAD5F45}" type="pres">
      <dgm:prSet presAssocID="{A8424895-4187-4E71-8446-14A16E2A50DA}" presName="hierChild3" presStyleCnt="0"/>
      <dgm:spPr/>
    </dgm:pt>
    <dgm:pt modelId="{8178A18B-4D54-4DBF-BD42-D38B1E7A1479}" type="pres">
      <dgm:prSet presAssocID="{8BF548E6-FC21-4E12-A40F-2F942B5D9815}" presName="Name17" presStyleLbl="parChTrans1D3" presStyleIdx="3" presStyleCnt="6"/>
      <dgm:spPr/>
    </dgm:pt>
    <dgm:pt modelId="{750D6B38-3ED1-4E15-BB94-8208D56104F4}" type="pres">
      <dgm:prSet presAssocID="{7224F255-115D-4A4A-BA84-3ED8259128DF}" presName="hierRoot3" presStyleCnt="0"/>
      <dgm:spPr/>
    </dgm:pt>
    <dgm:pt modelId="{EB41C699-FBF1-4856-BF62-6CD1598EF2FA}" type="pres">
      <dgm:prSet presAssocID="{7224F255-115D-4A4A-BA84-3ED8259128DF}" presName="composite3" presStyleCnt="0"/>
      <dgm:spPr/>
    </dgm:pt>
    <dgm:pt modelId="{A1FC62F1-65F2-4865-BC38-36E21796083B}" type="pres">
      <dgm:prSet presAssocID="{7224F255-115D-4A4A-BA84-3ED8259128DF}" presName="background3" presStyleLbl="node3" presStyleIdx="3" presStyleCnt="6"/>
      <dgm:spPr>
        <a:solidFill>
          <a:srgbClr val="425563"/>
        </a:solidFill>
      </dgm:spPr>
    </dgm:pt>
    <dgm:pt modelId="{3B3A2036-94B3-4BEE-ACA5-79FF2173279C}" type="pres">
      <dgm:prSet presAssocID="{7224F255-115D-4A4A-BA84-3ED8259128DF}" presName="text3" presStyleLbl="fgAcc3" presStyleIdx="3" presStyleCnt="6" custScaleX="124461" custScaleY="124967" custLinFactNeighborY="80333">
        <dgm:presLayoutVars>
          <dgm:chPref val="3"/>
        </dgm:presLayoutVars>
      </dgm:prSet>
      <dgm:spPr/>
    </dgm:pt>
    <dgm:pt modelId="{FA9C7A83-59C8-4B2E-B807-5A1D4B9BEBAD}" type="pres">
      <dgm:prSet presAssocID="{7224F255-115D-4A4A-BA84-3ED8259128DF}" presName="hierChild4" presStyleCnt="0"/>
      <dgm:spPr/>
    </dgm:pt>
    <dgm:pt modelId="{A7DD8BB8-1720-4D43-839C-089D03998999}" type="pres">
      <dgm:prSet presAssocID="{B2C18BC4-CB38-46DE-9182-5560BC1D507D}" presName="Name17" presStyleLbl="parChTrans1D3" presStyleIdx="4" presStyleCnt="6"/>
      <dgm:spPr/>
    </dgm:pt>
    <dgm:pt modelId="{64C35A5E-E674-4669-8E71-66F880E1576B}" type="pres">
      <dgm:prSet presAssocID="{8FFD7EE4-8325-4662-9A4B-FA62F94DFBDC}" presName="hierRoot3" presStyleCnt="0"/>
      <dgm:spPr/>
    </dgm:pt>
    <dgm:pt modelId="{8F8E2092-2B3E-4B08-9439-C15BCE3EAD5A}" type="pres">
      <dgm:prSet presAssocID="{8FFD7EE4-8325-4662-9A4B-FA62F94DFBDC}" presName="composite3" presStyleCnt="0"/>
      <dgm:spPr/>
    </dgm:pt>
    <dgm:pt modelId="{F8670B38-CA07-40D3-A77D-2D8ADAB0CA5E}" type="pres">
      <dgm:prSet presAssocID="{8FFD7EE4-8325-4662-9A4B-FA62F94DFBDC}" presName="background3" presStyleLbl="node3" presStyleIdx="4" presStyleCnt="6"/>
      <dgm:spPr>
        <a:solidFill>
          <a:srgbClr val="425563"/>
        </a:solidFill>
      </dgm:spPr>
    </dgm:pt>
    <dgm:pt modelId="{86BBA1F0-8112-4B0B-BEB0-7BA00D6784B0}" type="pres">
      <dgm:prSet presAssocID="{8FFD7EE4-8325-4662-9A4B-FA62F94DFBDC}" presName="text3" presStyleLbl="fgAcc3" presStyleIdx="4" presStyleCnt="6" custScaleX="124461" custScaleY="124967" custLinFactNeighborY="80333">
        <dgm:presLayoutVars>
          <dgm:chPref val="3"/>
        </dgm:presLayoutVars>
      </dgm:prSet>
      <dgm:spPr/>
    </dgm:pt>
    <dgm:pt modelId="{349F73C6-CA86-4B75-93C3-707FECAB9488}" type="pres">
      <dgm:prSet presAssocID="{8FFD7EE4-8325-4662-9A4B-FA62F94DFBDC}" presName="hierChild4" presStyleCnt="0"/>
      <dgm:spPr/>
    </dgm:pt>
    <dgm:pt modelId="{57D3250A-6B84-4A03-91D6-20F7978A9485}" type="pres">
      <dgm:prSet presAssocID="{5A4F3398-4431-4F7B-ABE6-4ED5A49A8E0B}" presName="Name17" presStyleLbl="parChTrans1D3" presStyleIdx="5" presStyleCnt="6"/>
      <dgm:spPr/>
    </dgm:pt>
    <dgm:pt modelId="{0F3A87C6-D8FD-4A19-A2D5-AA70D5C84C9C}" type="pres">
      <dgm:prSet presAssocID="{B02107B0-5D53-4EF3-912E-121CBAF67B15}" presName="hierRoot3" presStyleCnt="0"/>
      <dgm:spPr/>
    </dgm:pt>
    <dgm:pt modelId="{DB768654-86C2-46B5-A64C-9DA706E20B6D}" type="pres">
      <dgm:prSet presAssocID="{B02107B0-5D53-4EF3-912E-121CBAF67B15}" presName="composite3" presStyleCnt="0"/>
      <dgm:spPr/>
    </dgm:pt>
    <dgm:pt modelId="{3A8BE7BA-3BF8-4C24-A75C-82354A07F9F4}" type="pres">
      <dgm:prSet presAssocID="{B02107B0-5D53-4EF3-912E-121CBAF67B15}" presName="background3" presStyleLbl="node3" presStyleIdx="5" presStyleCnt="6"/>
      <dgm:spPr>
        <a:solidFill>
          <a:srgbClr val="425563"/>
        </a:solidFill>
      </dgm:spPr>
    </dgm:pt>
    <dgm:pt modelId="{91BD1C05-B2DB-4AE4-BFCC-632F5C26E28D}" type="pres">
      <dgm:prSet presAssocID="{B02107B0-5D53-4EF3-912E-121CBAF67B15}" presName="text3" presStyleLbl="fgAcc3" presStyleIdx="5" presStyleCnt="6" custScaleX="124461" custScaleY="124967" custLinFactNeighborY="80333">
        <dgm:presLayoutVars>
          <dgm:chPref val="3"/>
        </dgm:presLayoutVars>
      </dgm:prSet>
      <dgm:spPr/>
    </dgm:pt>
    <dgm:pt modelId="{E5A14517-526D-4A05-9498-CAC71FE602FF}" type="pres">
      <dgm:prSet presAssocID="{B02107B0-5D53-4EF3-912E-121CBAF67B15}" presName="hierChild4" presStyleCnt="0"/>
      <dgm:spPr/>
    </dgm:pt>
  </dgm:ptLst>
  <dgm:cxnLst>
    <dgm:cxn modelId="{09517904-86EC-47EC-9AD9-765D6642486C}" type="presOf" srcId="{52096518-9307-4BDF-8630-853D939F41A8}" destId="{832937D4-3EF5-4440-9FD9-6FF87B616F47}" srcOrd="0" destOrd="0" presId="urn:microsoft.com/office/officeart/2005/8/layout/hierarchy1"/>
    <dgm:cxn modelId="{25E55119-5A54-4E04-A2A5-1DFD8CC4EABB}" type="presOf" srcId="{0FF0CB66-DA7F-422D-AABD-A2C5E61941D2}" destId="{45A4A9BF-905B-45E6-BE21-4A686CD22F92}" srcOrd="0" destOrd="0" presId="urn:microsoft.com/office/officeart/2005/8/layout/hierarchy1"/>
    <dgm:cxn modelId="{4375B522-40A4-4061-8C28-021A993A8127}" type="presOf" srcId="{47FEA078-DD33-4C05-BAFA-1FC0D55E2C2B}" destId="{DBF35E9B-F81B-44E0-8070-4DBAA0191CBA}" srcOrd="0" destOrd="0" presId="urn:microsoft.com/office/officeart/2005/8/layout/hierarchy1"/>
    <dgm:cxn modelId="{BA71C72A-52CF-4841-8A7E-070DEB453A78}" srcId="{A8424895-4187-4E71-8446-14A16E2A50DA}" destId="{7224F255-115D-4A4A-BA84-3ED8259128DF}" srcOrd="0" destOrd="0" parTransId="{8BF548E6-FC21-4E12-A40F-2F942B5D9815}" sibTransId="{7AE58949-7C8A-457B-8C62-C62F28DCD670}"/>
    <dgm:cxn modelId="{5459242E-1ABD-4F5C-B0D5-D863F0523C6F}" type="presOf" srcId="{A8424895-4187-4E71-8446-14A16E2A50DA}" destId="{DE9C7D7F-F494-40CD-84C1-2EDEC633CBFE}" srcOrd="0" destOrd="0" presId="urn:microsoft.com/office/officeart/2005/8/layout/hierarchy1"/>
    <dgm:cxn modelId="{D1DF0532-02C0-44C3-9C1B-1AA94A220A1C}" srcId="{3FC6E4B9-3A2F-45BA-B256-F4997104BC58}" destId="{F542F526-91A1-45D8-92A3-AEB5FB2F97BB}" srcOrd="0" destOrd="0" parTransId="{F40AA52E-0C82-4EB9-83AC-59BDA35994B0}" sibTransId="{BA1850D6-F70B-4DF4-8FBF-E8727BF243F8}"/>
    <dgm:cxn modelId="{110B8A43-F177-4911-98DD-6334304B447F}" type="presOf" srcId="{B8E41519-D6E3-414B-8978-B34C7E33739F}" destId="{81B88878-57B1-4266-B3BD-CEDA7C719DAE}" srcOrd="0" destOrd="0" presId="urn:microsoft.com/office/officeart/2005/8/layout/hierarchy1"/>
    <dgm:cxn modelId="{F038685A-E635-48A1-A612-A47AD9916F4A}" type="presOf" srcId="{5A4F3398-4431-4F7B-ABE6-4ED5A49A8E0B}" destId="{57D3250A-6B84-4A03-91D6-20F7978A9485}" srcOrd="0" destOrd="0" presId="urn:microsoft.com/office/officeart/2005/8/layout/hierarchy1"/>
    <dgm:cxn modelId="{CFBF0774-4954-439F-AAA4-0A7DF3FC9255}" srcId="{0FF0CB66-DA7F-422D-AABD-A2C5E61941D2}" destId="{52096518-9307-4BDF-8630-853D939F41A8}" srcOrd="0" destOrd="0" parTransId="{6B354691-8E64-4FDF-823C-5C197EFE8DEC}" sibTransId="{FDD9FCE5-41D1-4627-94A5-7126433194A4}"/>
    <dgm:cxn modelId="{08333075-9DD7-469F-B8D1-E79212F0D023}" type="presOf" srcId="{A0D3DF62-0447-480A-8070-EBBB85FC2B15}" destId="{8A435759-BDB5-40DD-9E61-A6C78A6B16ED}" srcOrd="0" destOrd="0" presId="urn:microsoft.com/office/officeart/2005/8/layout/hierarchy1"/>
    <dgm:cxn modelId="{97CC758A-7F8F-4EB8-9BEB-F5EC505114EA}" type="presOf" srcId="{F40AA52E-0C82-4EB9-83AC-59BDA35994B0}" destId="{F08E092C-DCC8-4AAF-854B-38AD7EDB160E}" srcOrd="0" destOrd="0" presId="urn:microsoft.com/office/officeart/2005/8/layout/hierarchy1"/>
    <dgm:cxn modelId="{C38FEB8B-E0FE-454A-B87E-DA86BA3E5915}" type="presOf" srcId="{B02107B0-5D53-4EF3-912E-121CBAF67B15}" destId="{91BD1C05-B2DB-4AE4-BFCC-632F5C26E28D}" srcOrd="0" destOrd="0" presId="urn:microsoft.com/office/officeart/2005/8/layout/hierarchy1"/>
    <dgm:cxn modelId="{1909B38E-1066-493D-B45C-CBEB91ED4E8D}" srcId="{52096518-9307-4BDF-8630-853D939F41A8}" destId="{A8424895-4187-4E71-8446-14A16E2A50DA}" srcOrd="1" destOrd="0" parTransId="{06004304-5AAE-49B2-A322-B6626C48A842}" sibTransId="{F1134D17-1C36-41FF-855B-6B5DDE8D71A9}"/>
    <dgm:cxn modelId="{67400F91-E5B3-4E29-B9A2-061884D06D6A}" type="presOf" srcId="{7224F255-115D-4A4A-BA84-3ED8259128DF}" destId="{3B3A2036-94B3-4BEE-ACA5-79FF2173279C}" srcOrd="0" destOrd="0" presId="urn:microsoft.com/office/officeart/2005/8/layout/hierarchy1"/>
    <dgm:cxn modelId="{677587A7-18FF-4BD4-AB79-85302B0AB280}" srcId="{52096518-9307-4BDF-8630-853D939F41A8}" destId="{3FC6E4B9-3A2F-45BA-B256-F4997104BC58}" srcOrd="0" destOrd="0" parTransId="{A0D3DF62-0447-480A-8070-EBBB85FC2B15}" sibTransId="{F546DB50-7D33-4687-A1C8-B7DD83AAB6AE}"/>
    <dgm:cxn modelId="{4BC7EFAF-688A-4DA3-8128-4BCB60C44926}" type="presOf" srcId="{8BF548E6-FC21-4E12-A40F-2F942B5D9815}" destId="{8178A18B-4D54-4DBF-BD42-D38B1E7A1479}" srcOrd="0" destOrd="0" presId="urn:microsoft.com/office/officeart/2005/8/layout/hierarchy1"/>
    <dgm:cxn modelId="{061D3AB6-DA30-4E62-A9DF-3B87798FB50D}" srcId="{3FC6E4B9-3A2F-45BA-B256-F4997104BC58}" destId="{47FEA078-DD33-4C05-BAFA-1FC0D55E2C2B}" srcOrd="2" destOrd="0" parTransId="{7235A169-37BA-41A9-BAFD-BC824EAB2E99}" sibTransId="{CAD1EE1B-57B5-4430-A4CF-AF72BA929EEA}"/>
    <dgm:cxn modelId="{26B326B8-7075-4807-9931-27AA91A9307A}" type="presOf" srcId="{B2C18BC4-CB38-46DE-9182-5560BC1D507D}" destId="{A7DD8BB8-1720-4D43-839C-089D03998999}" srcOrd="0" destOrd="0" presId="urn:microsoft.com/office/officeart/2005/8/layout/hierarchy1"/>
    <dgm:cxn modelId="{1E54D5BB-6A29-4698-893A-C4AC016630A4}" type="presOf" srcId="{7235A169-37BA-41A9-BAFD-BC824EAB2E99}" destId="{03B9D24E-7908-4AA0-B11B-F32DD0C80BE8}" srcOrd="0" destOrd="0" presId="urn:microsoft.com/office/officeart/2005/8/layout/hierarchy1"/>
    <dgm:cxn modelId="{30B88FBE-0F96-4E54-BFD5-C44E1637E533}" srcId="{3FC6E4B9-3A2F-45BA-B256-F4997104BC58}" destId="{53E49D7A-9217-4FC7-A37B-95B2B8119957}" srcOrd="1" destOrd="0" parTransId="{B8E41519-D6E3-414B-8978-B34C7E33739F}" sibTransId="{2BBF76DD-C432-4337-A959-2C42BF7B712D}"/>
    <dgm:cxn modelId="{02AA47C6-7BF0-4277-AB5A-7222982AAF38}" type="presOf" srcId="{8FFD7EE4-8325-4662-9A4B-FA62F94DFBDC}" destId="{86BBA1F0-8112-4B0B-BEB0-7BA00D6784B0}" srcOrd="0" destOrd="0" presId="urn:microsoft.com/office/officeart/2005/8/layout/hierarchy1"/>
    <dgm:cxn modelId="{A71579D8-3FB5-4780-B58F-A0EDF4E56457}" type="presOf" srcId="{F542F526-91A1-45D8-92A3-AEB5FB2F97BB}" destId="{EA08DF49-4253-480E-950C-6B05DD861D69}" srcOrd="0" destOrd="0" presId="urn:microsoft.com/office/officeart/2005/8/layout/hierarchy1"/>
    <dgm:cxn modelId="{96D8AFDF-E287-4530-84E9-877DB390DD62}" type="presOf" srcId="{53E49D7A-9217-4FC7-A37B-95B2B8119957}" destId="{FC9F2C9F-7C0A-4096-82F9-F029AB72AD49}" srcOrd="0" destOrd="0" presId="urn:microsoft.com/office/officeart/2005/8/layout/hierarchy1"/>
    <dgm:cxn modelId="{75E516E0-137D-4745-9CEB-646535D26E7D}" type="presOf" srcId="{06004304-5AAE-49B2-A322-B6626C48A842}" destId="{125B3A9D-3DDB-4C18-A3C1-9E55FEBBC8F9}" srcOrd="0" destOrd="0" presId="urn:microsoft.com/office/officeart/2005/8/layout/hierarchy1"/>
    <dgm:cxn modelId="{B20569E2-EDE2-49EA-9A2E-335EDC227560}" srcId="{A8424895-4187-4E71-8446-14A16E2A50DA}" destId="{B02107B0-5D53-4EF3-912E-121CBAF67B15}" srcOrd="2" destOrd="0" parTransId="{5A4F3398-4431-4F7B-ABE6-4ED5A49A8E0B}" sibTransId="{8C1BF193-10B4-481A-AB0E-0BFD98265005}"/>
    <dgm:cxn modelId="{F826E9E8-C1E4-4EC4-9B25-9E671BB41FC4}" srcId="{A8424895-4187-4E71-8446-14A16E2A50DA}" destId="{8FFD7EE4-8325-4662-9A4B-FA62F94DFBDC}" srcOrd="1" destOrd="0" parTransId="{B2C18BC4-CB38-46DE-9182-5560BC1D507D}" sibTransId="{3AA67831-6271-49A4-9320-AEE6F433EFF6}"/>
    <dgm:cxn modelId="{B9BFE6EA-26D4-429C-BCD1-DA19E5BA5B2E}" type="presOf" srcId="{3FC6E4B9-3A2F-45BA-B256-F4997104BC58}" destId="{35015745-B444-405E-8976-64ECF6927858}" srcOrd="0" destOrd="0" presId="urn:microsoft.com/office/officeart/2005/8/layout/hierarchy1"/>
    <dgm:cxn modelId="{84C8AF72-D966-4411-AA47-6BC44DB62774}" type="presParOf" srcId="{45A4A9BF-905B-45E6-BE21-4A686CD22F92}" destId="{6D15AFA3-693E-4273-AF81-24DF297FD3D1}" srcOrd="0" destOrd="0" presId="urn:microsoft.com/office/officeart/2005/8/layout/hierarchy1"/>
    <dgm:cxn modelId="{9B312FF1-48E0-4266-BE14-A856256EC2AF}" type="presParOf" srcId="{6D15AFA3-693E-4273-AF81-24DF297FD3D1}" destId="{4789281A-63E0-4EB7-8FB4-9FA972D56A78}" srcOrd="0" destOrd="0" presId="urn:microsoft.com/office/officeart/2005/8/layout/hierarchy1"/>
    <dgm:cxn modelId="{064D6ABB-1B72-44D1-A35F-16F274699893}" type="presParOf" srcId="{4789281A-63E0-4EB7-8FB4-9FA972D56A78}" destId="{0985C172-05BD-4F0B-A6C8-0174173653C9}" srcOrd="0" destOrd="0" presId="urn:microsoft.com/office/officeart/2005/8/layout/hierarchy1"/>
    <dgm:cxn modelId="{C12868B8-1431-45E5-90F5-A828788000E5}" type="presParOf" srcId="{4789281A-63E0-4EB7-8FB4-9FA972D56A78}" destId="{832937D4-3EF5-4440-9FD9-6FF87B616F47}" srcOrd="1" destOrd="0" presId="urn:microsoft.com/office/officeart/2005/8/layout/hierarchy1"/>
    <dgm:cxn modelId="{333F34F1-C74A-4DFC-ABDC-A0F279F00B28}" type="presParOf" srcId="{6D15AFA3-693E-4273-AF81-24DF297FD3D1}" destId="{929CC43E-16FF-4988-B13B-0F50F691FB13}" srcOrd="1" destOrd="0" presId="urn:microsoft.com/office/officeart/2005/8/layout/hierarchy1"/>
    <dgm:cxn modelId="{4156B444-191E-40B4-8AAE-96C2F48C9DC0}" type="presParOf" srcId="{929CC43E-16FF-4988-B13B-0F50F691FB13}" destId="{8A435759-BDB5-40DD-9E61-A6C78A6B16ED}" srcOrd="0" destOrd="0" presId="urn:microsoft.com/office/officeart/2005/8/layout/hierarchy1"/>
    <dgm:cxn modelId="{DEDDDE32-3600-40E8-BEBD-BA4E10821D82}" type="presParOf" srcId="{929CC43E-16FF-4988-B13B-0F50F691FB13}" destId="{28A2EA37-30EB-4C58-87BC-9E2B67C44276}" srcOrd="1" destOrd="0" presId="urn:microsoft.com/office/officeart/2005/8/layout/hierarchy1"/>
    <dgm:cxn modelId="{0574AEC0-7D39-48D5-9C6C-F28044C92C26}" type="presParOf" srcId="{28A2EA37-30EB-4C58-87BC-9E2B67C44276}" destId="{D2CA6C46-C972-419B-B5B9-02F81D8EBE4A}" srcOrd="0" destOrd="0" presId="urn:microsoft.com/office/officeart/2005/8/layout/hierarchy1"/>
    <dgm:cxn modelId="{A4412D2A-88AE-49E8-B79D-FC6104469C7E}" type="presParOf" srcId="{D2CA6C46-C972-419B-B5B9-02F81D8EBE4A}" destId="{6F8D3A14-878F-45B8-8BA9-667655348FCB}" srcOrd="0" destOrd="0" presId="urn:microsoft.com/office/officeart/2005/8/layout/hierarchy1"/>
    <dgm:cxn modelId="{16C49420-74D4-4C88-B30D-BD83936CFE34}" type="presParOf" srcId="{D2CA6C46-C972-419B-B5B9-02F81D8EBE4A}" destId="{35015745-B444-405E-8976-64ECF6927858}" srcOrd="1" destOrd="0" presId="urn:microsoft.com/office/officeart/2005/8/layout/hierarchy1"/>
    <dgm:cxn modelId="{A626A8BE-E07A-4E5D-B39F-554BCB0B59EB}" type="presParOf" srcId="{28A2EA37-30EB-4C58-87BC-9E2B67C44276}" destId="{57C870C6-C194-45B9-9633-E903BD994FF8}" srcOrd="1" destOrd="0" presId="urn:microsoft.com/office/officeart/2005/8/layout/hierarchy1"/>
    <dgm:cxn modelId="{1D8A9685-BD7B-45E9-8B69-A87AE928872F}" type="presParOf" srcId="{57C870C6-C194-45B9-9633-E903BD994FF8}" destId="{F08E092C-DCC8-4AAF-854B-38AD7EDB160E}" srcOrd="0" destOrd="0" presId="urn:microsoft.com/office/officeart/2005/8/layout/hierarchy1"/>
    <dgm:cxn modelId="{A6DB33B0-B864-421A-8E2A-091C0C42387B}" type="presParOf" srcId="{57C870C6-C194-45B9-9633-E903BD994FF8}" destId="{41DE5BC1-D372-40F6-BAED-BEBF1D366580}" srcOrd="1" destOrd="0" presId="urn:microsoft.com/office/officeart/2005/8/layout/hierarchy1"/>
    <dgm:cxn modelId="{52AE906E-2AFE-42C2-872C-4B5BC439E887}" type="presParOf" srcId="{41DE5BC1-D372-40F6-BAED-BEBF1D366580}" destId="{794B39B6-1515-4062-BBA3-992249E3F838}" srcOrd="0" destOrd="0" presId="urn:microsoft.com/office/officeart/2005/8/layout/hierarchy1"/>
    <dgm:cxn modelId="{BF621C48-3852-47C6-8D35-40C413099A05}" type="presParOf" srcId="{794B39B6-1515-4062-BBA3-992249E3F838}" destId="{D98A169A-192C-48C7-8535-B331A3ABA74F}" srcOrd="0" destOrd="0" presId="urn:microsoft.com/office/officeart/2005/8/layout/hierarchy1"/>
    <dgm:cxn modelId="{84B6B09B-3742-4031-8D40-9BC89AA796ED}" type="presParOf" srcId="{794B39B6-1515-4062-BBA3-992249E3F838}" destId="{EA08DF49-4253-480E-950C-6B05DD861D69}" srcOrd="1" destOrd="0" presId="urn:microsoft.com/office/officeart/2005/8/layout/hierarchy1"/>
    <dgm:cxn modelId="{24C8ADC8-0E90-453D-A8A7-42DA5B46E029}" type="presParOf" srcId="{41DE5BC1-D372-40F6-BAED-BEBF1D366580}" destId="{1042E291-1390-44DA-BB1D-70F3B926B881}" srcOrd="1" destOrd="0" presId="urn:microsoft.com/office/officeart/2005/8/layout/hierarchy1"/>
    <dgm:cxn modelId="{69672C3C-75E1-4162-876A-50E68FB99D2F}" type="presParOf" srcId="{57C870C6-C194-45B9-9633-E903BD994FF8}" destId="{81B88878-57B1-4266-B3BD-CEDA7C719DAE}" srcOrd="2" destOrd="0" presId="urn:microsoft.com/office/officeart/2005/8/layout/hierarchy1"/>
    <dgm:cxn modelId="{A30D0ABB-E5FC-4CF0-9BEF-AFF47638BC85}" type="presParOf" srcId="{57C870C6-C194-45B9-9633-E903BD994FF8}" destId="{88D52650-E864-4306-BF82-E48CBFA9A1CC}" srcOrd="3" destOrd="0" presId="urn:microsoft.com/office/officeart/2005/8/layout/hierarchy1"/>
    <dgm:cxn modelId="{C828AE4B-C12A-4B58-B32A-AEE5F52F9302}" type="presParOf" srcId="{88D52650-E864-4306-BF82-E48CBFA9A1CC}" destId="{B893D256-D5FF-49D2-A0BC-87FA156E67BA}" srcOrd="0" destOrd="0" presId="urn:microsoft.com/office/officeart/2005/8/layout/hierarchy1"/>
    <dgm:cxn modelId="{06D55CC0-57D2-43D9-AB24-954D608DBE16}" type="presParOf" srcId="{B893D256-D5FF-49D2-A0BC-87FA156E67BA}" destId="{A8A7BD3A-EB5C-4774-821F-A283319F5AED}" srcOrd="0" destOrd="0" presId="urn:microsoft.com/office/officeart/2005/8/layout/hierarchy1"/>
    <dgm:cxn modelId="{A56A8143-0655-4310-9E3F-C3BE35D917F7}" type="presParOf" srcId="{B893D256-D5FF-49D2-A0BC-87FA156E67BA}" destId="{FC9F2C9F-7C0A-4096-82F9-F029AB72AD49}" srcOrd="1" destOrd="0" presId="urn:microsoft.com/office/officeart/2005/8/layout/hierarchy1"/>
    <dgm:cxn modelId="{45A9247E-D465-42FF-8906-A7BCBC50C562}" type="presParOf" srcId="{88D52650-E864-4306-BF82-E48CBFA9A1CC}" destId="{8DC7E858-4580-4D34-ADA2-00BE199CABB0}" srcOrd="1" destOrd="0" presId="urn:microsoft.com/office/officeart/2005/8/layout/hierarchy1"/>
    <dgm:cxn modelId="{056632B0-D178-4987-89CC-3302FDF6F5AD}" type="presParOf" srcId="{57C870C6-C194-45B9-9633-E903BD994FF8}" destId="{03B9D24E-7908-4AA0-B11B-F32DD0C80BE8}" srcOrd="4" destOrd="0" presId="urn:microsoft.com/office/officeart/2005/8/layout/hierarchy1"/>
    <dgm:cxn modelId="{2D35DB65-EDB6-4C92-8999-2879FFDDDFF5}" type="presParOf" srcId="{57C870C6-C194-45B9-9633-E903BD994FF8}" destId="{D3FB10AE-7F60-4777-B156-720A6A0A5642}" srcOrd="5" destOrd="0" presId="urn:microsoft.com/office/officeart/2005/8/layout/hierarchy1"/>
    <dgm:cxn modelId="{D3C936A3-34AD-4EB0-87C9-6FA1D5380F61}" type="presParOf" srcId="{D3FB10AE-7F60-4777-B156-720A6A0A5642}" destId="{775FEB70-8B0D-49F5-ABA3-F9E4EE5C9734}" srcOrd="0" destOrd="0" presId="urn:microsoft.com/office/officeart/2005/8/layout/hierarchy1"/>
    <dgm:cxn modelId="{03A174CD-470B-4013-ADA5-8369553EEF91}" type="presParOf" srcId="{775FEB70-8B0D-49F5-ABA3-F9E4EE5C9734}" destId="{02C9AD7A-74A5-4343-944F-91BC0A0D8A27}" srcOrd="0" destOrd="0" presId="urn:microsoft.com/office/officeart/2005/8/layout/hierarchy1"/>
    <dgm:cxn modelId="{51053549-027B-4874-8081-07ABCBF67978}" type="presParOf" srcId="{775FEB70-8B0D-49F5-ABA3-F9E4EE5C9734}" destId="{DBF35E9B-F81B-44E0-8070-4DBAA0191CBA}" srcOrd="1" destOrd="0" presId="urn:microsoft.com/office/officeart/2005/8/layout/hierarchy1"/>
    <dgm:cxn modelId="{A0D4D818-EA45-4D6B-9A21-CCEE0739CA88}" type="presParOf" srcId="{D3FB10AE-7F60-4777-B156-720A6A0A5642}" destId="{B1A97381-3888-4377-A069-D090441A3B47}" srcOrd="1" destOrd="0" presId="urn:microsoft.com/office/officeart/2005/8/layout/hierarchy1"/>
    <dgm:cxn modelId="{EE1BEB67-88D4-465C-9B33-E565F3A9FADC}" type="presParOf" srcId="{929CC43E-16FF-4988-B13B-0F50F691FB13}" destId="{125B3A9D-3DDB-4C18-A3C1-9E55FEBBC8F9}" srcOrd="2" destOrd="0" presId="urn:microsoft.com/office/officeart/2005/8/layout/hierarchy1"/>
    <dgm:cxn modelId="{2BAB47A4-BBD7-4E4E-A86C-B97B8FDDC595}" type="presParOf" srcId="{929CC43E-16FF-4988-B13B-0F50F691FB13}" destId="{75600C7F-C8FB-47DB-AC68-81110680CA3A}" srcOrd="3" destOrd="0" presId="urn:microsoft.com/office/officeart/2005/8/layout/hierarchy1"/>
    <dgm:cxn modelId="{4DA945FB-7AF9-48CE-958D-5E2F53D43C53}" type="presParOf" srcId="{75600C7F-C8FB-47DB-AC68-81110680CA3A}" destId="{FA66C74E-4AFA-4CD7-9454-2AAF09B412A2}" srcOrd="0" destOrd="0" presId="urn:microsoft.com/office/officeart/2005/8/layout/hierarchy1"/>
    <dgm:cxn modelId="{183D7878-DD6C-4787-BE9E-6EB72EDA9B82}" type="presParOf" srcId="{FA66C74E-4AFA-4CD7-9454-2AAF09B412A2}" destId="{3EFC1630-69C5-46DF-9173-22F3C921FB6E}" srcOrd="0" destOrd="0" presId="urn:microsoft.com/office/officeart/2005/8/layout/hierarchy1"/>
    <dgm:cxn modelId="{D6422E2F-D6D7-43AD-9409-84A028669EC0}" type="presParOf" srcId="{FA66C74E-4AFA-4CD7-9454-2AAF09B412A2}" destId="{DE9C7D7F-F494-40CD-84C1-2EDEC633CBFE}" srcOrd="1" destOrd="0" presId="urn:microsoft.com/office/officeart/2005/8/layout/hierarchy1"/>
    <dgm:cxn modelId="{75CC07E3-60E6-4A25-9CA2-D0712C6F216A}" type="presParOf" srcId="{75600C7F-C8FB-47DB-AC68-81110680CA3A}" destId="{6924EEDC-D0F4-4B93-8DCD-3BE1BCAD5F45}" srcOrd="1" destOrd="0" presId="urn:microsoft.com/office/officeart/2005/8/layout/hierarchy1"/>
    <dgm:cxn modelId="{0CE899CE-702B-4BAB-8AB1-1F388B7967BA}" type="presParOf" srcId="{6924EEDC-D0F4-4B93-8DCD-3BE1BCAD5F45}" destId="{8178A18B-4D54-4DBF-BD42-D38B1E7A1479}" srcOrd="0" destOrd="0" presId="urn:microsoft.com/office/officeart/2005/8/layout/hierarchy1"/>
    <dgm:cxn modelId="{79F58331-D467-402E-9061-04C1B4909F4D}" type="presParOf" srcId="{6924EEDC-D0F4-4B93-8DCD-3BE1BCAD5F45}" destId="{750D6B38-3ED1-4E15-BB94-8208D56104F4}" srcOrd="1" destOrd="0" presId="urn:microsoft.com/office/officeart/2005/8/layout/hierarchy1"/>
    <dgm:cxn modelId="{C45C6739-014B-4E37-9FE2-BF4AE6A2785E}" type="presParOf" srcId="{750D6B38-3ED1-4E15-BB94-8208D56104F4}" destId="{EB41C699-FBF1-4856-BF62-6CD1598EF2FA}" srcOrd="0" destOrd="0" presId="urn:microsoft.com/office/officeart/2005/8/layout/hierarchy1"/>
    <dgm:cxn modelId="{B970DF9A-E9E3-472F-8389-2E196BABA25B}" type="presParOf" srcId="{EB41C699-FBF1-4856-BF62-6CD1598EF2FA}" destId="{A1FC62F1-65F2-4865-BC38-36E21796083B}" srcOrd="0" destOrd="0" presId="urn:microsoft.com/office/officeart/2005/8/layout/hierarchy1"/>
    <dgm:cxn modelId="{FEFB2250-74AA-438A-8C72-63CACCC01720}" type="presParOf" srcId="{EB41C699-FBF1-4856-BF62-6CD1598EF2FA}" destId="{3B3A2036-94B3-4BEE-ACA5-79FF2173279C}" srcOrd="1" destOrd="0" presId="urn:microsoft.com/office/officeart/2005/8/layout/hierarchy1"/>
    <dgm:cxn modelId="{4D309954-BB7C-41E4-A34C-09DE5E03C764}" type="presParOf" srcId="{750D6B38-3ED1-4E15-BB94-8208D56104F4}" destId="{FA9C7A83-59C8-4B2E-B807-5A1D4B9BEBAD}" srcOrd="1" destOrd="0" presId="urn:microsoft.com/office/officeart/2005/8/layout/hierarchy1"/>
    <dgm:cxn modelId="{055AFF04-F569-4990-B7C9-CE8553E98185}" type="presParOf" srcId="{6924EEDC-D0F4-4B93-8DCD-3BE1BCAD5F45}" destId="{A7DD8BB8-1720-4D43-839C-089D03998999}" srcOrd="2" destOrd="0" presId="urn:microsoft.com/office/officeart/2005/8/layout/hierarchy1"/>
    <dgm:cxn modelId="{2D8427B1-3CFE-49A4-80D2-5BE2CB69A565}" type="presParOf" srcId="{6924EEDC-D0F4-4B93-8DCD-3BE1BCAD5F45}" destId="{64C35A5E-E674-4669-8E71-66F880E1576B}" srcOrd="3" destOrd="0" presId="urn:microsoft.com/office/officeart/2005/8/layout/hierarchy1"/>
    <dgm:cxn modelId="{8F9C1BA6-F823-4FA8-B522-FB241BCA8E7B}" type="presParOf" srcId="{64C35A5E-E674-4669-8E71-66F880E1576B}" destId="{8F8E2092-2B3E-4B08-9439-C15BCE3EAD5A}" srcOrd="0" destOrd="0" presId="urn:microsoft.com/office/officeart/2005/8/layout/hierarchy1"/>
    <dgm:cxn modelId="{BB509D30-D39B-45CD-9330-5B7835ADEE55}" type="presParOf" srcId="{8F8E2092-2B3E-4B08-9439-C15BCE3EAD5A}" destId="{F8670B38-CA07-40D3-A77D-2D8ADAB0CA5E}" srcOrd="0" destOrd="0" presId="urn:microsoft.com/office/officeart/2005/8/layout/hierarchy1"/>
    <dgm:cxn modelId="{7CB454F9-D276-40A6-ACDE-8FDEB58BFB75}" type="presParOf" srcId="{8F8E2092-2B3E-4B08-9439-C15BCE3EAD5A}" destId="{86BBA1F0-8112-4B0B-BEB0-7BA00D6784B0}" srcOrd="1" destOrd="0" presId="urn:microsoft.com/office/officeart/2005/8/layout/hierarchy1"/>
    <dgm:cxn modelId="{A6DB1B99-BD37-47B8-8C13-1878289FA02A}" type="presParOf" srcId="{64C35A5E-E674-4669-8E71-66F880E1576B}" destId="{349F73C6-CA86-4B75-93C3-707FECAB9488}" srcOrd="1" destOrd="0" presId="urn:microsoft.com/office/officeart/2005/8/layout/hierarchy1"/>
    <dgm:cxn modelId="{E51DC894-C0B4-4F32-8542-5036CC80AF50}" type="presParOf" srcId="{6924EEDC-D0F4-4B93-8DCD-3BE1BCAD5F45}" destId="{57D3250A-6B84-4A03-91D6-20F7978A9485}" srcOrd="4" destOrd="0" presId="urn:microsoft.com/office/officeart/2005/8/layout/hierarchy1"/>
    <dgm:cxn modelId="{837378F4-96A8-4363-8855-505E69C7EEBD}" type="presParOf" srcId="{6924EEDC-D0F4-4B93-8DCD-3BE1BCAD5F45}" destId="{0F3A87C6-D8FD-4A19-A2D5-AA70D5C84C9C}" srcOrd="5" destOrd="0" presId="urn:microsoft.com/office/officeart/2005/8/layout/hierarchy1"/>
    <dgm:cxn modelId="{45ABDB59-6F8A-4C28-9735-B8FD8AE3116A}" type="presParOf" srcId="{0F3A87C6-D8FD-4A19-A2D5-AA70D5C84C9C}" destId="{DB768654-86C2-46B5-A64C-9DA706E20B6D}" srcOrd="0" destOrd="0" presId="urn:microsoft.com/office/officeart/2005/8/layout/hierarchy1"/>
    <dgm:cxn modelId="{A04C2265-0EAE-40FB-B4BD-076416A92839}" type="presParOf" srcId="{DB768654-86C2-46B5-A64C-9DA706E20B6D}" destId="{3A8BE7BA-3BF8-4C24-A75C-82354A07F9F4}" srcOrd="0" destOrd="0" presId="urn:microsoft.com/office/officeart/2005/8/layout/hierarchy1"/>
    <dgm:cxn modelId="{7972B992-065A-4114-BBBD-CB5B8E739A30}" type="presParOf" srcId="{DB768654-86C2-46B5-A64C-9DA706E20B6D}" destId="{91BD1C05-B2DB-4AE4-BFCC-632F5C26E28D}" srcOrd="1" destOrd="0" presId="urn:microsoft.com/office/officeart/2005/8/layout/hierarchy1"/>
    <dgm:cxn modelId="{47D943D2-AA7E-445B-A2E8-39F2B3EC3D90}" type="presParOf" srcId="{0F3A87C6-D8FD-4A19-A2D5-AA70D5C84C9C}" destId="{E5A14517-526D-4A05-9498-CAC71FE602F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D3250A-6B84-4A03-91D6-20F7978A9485}">
      <dsp:nvSpPr>
        <dsp:cNvPr id="0" name=""/>
        <dsp:cNvSpPr/>
      </dsp:nvSpPr>
      <dsp:spPr>
        <a:xfrm>
          <a:off x="4596968" y="2553158"/>
          <a:ext cx="1038074" cy="5240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8496"/>
              </a:lnTo>
              <a:lnTo>
                <a:pt x="1038074" y="458496"/>
              </a:lnTo>
              <a:lnTo>
                <a:pt x="1038074" y="524056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DD8BB8-1720-4D43-839C-089D03998999}">
      <dsp:nvSpPr>
        <dsp:cNvPr id="0" name=""/>
        <dsp:cNvSpPr/>
      </dsp:nvSpPr>
      <dsp:spPr>
        <a:xfrm>
          <a:off x="4551248" y="2553158"/>
          <a:ext cx="91440" cy="52405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4056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78A18B-4D54-4DBF-BD42-D38B1E7A1479}">
      <dsp:nvSpPr>
        <dsp:cNvPr id="0" name=""/>
        <dsp:cNvSpPr/>
      </dsp:nvSpPr>
      <dsp:spPr>
        <a:xfrm>
          <a:off x="3558893" y="2553158"/>
          <a:ext cx="1038074" cy="524056"/>
        </a:xfrm>
        <a:custGeom>
          <a:avLst/>
          <a:gdLst/>
          <a:ahLst/>
          <a:cxnLst/>
          <a:rect l="0" t="0" r="0" b="0"/>
          <a:pathLst>
            <a:path>
              <a:moveTo>
                <a:pt x="1038074" y="0"/>
              </a:moveTo>
              <a:lnTo>
                <a:pt x="1038074" y="458496"/>
              </a:lnTo>
              <a:lnTo>
                <a:pt x="0" y="458496"/>
              </a:lnTo>
              <a:lnTo>
                <a:pt x="0" y="524056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5B3A9D-3DDB-4C18-A3C1-9E55FEBBC8F9}">
      <dsp:nvSpPr>
        <dsp:cNvPr id="0" name=""/>
        <dsp:cNvSpPr/>
      </dsp:nvSpPr>
      <dsp:spPr>
        <a:xfrm>
          <a:off x="3039855" y="1294980"/>
          <a:ext cx="1557112" cy="6288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3307"/>
              </a:lnTo>
              <a:lnTo>
                <a:pt x="1557112" y="563307"/>
              </a:lnTo>
              <a:lnTo>
                <a:pt x="1557112" y="628867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B9D24E-7908-4AA0-B11B-F32DD0C80BE8}">
      <dsp:nvSpPr>
        <dsp:cNvPr id="0" name=""/>
        <dsp:cNvSpPr/>
      </dsp:nvSpPr>
      <dsp:spPr>
        <a:xfrm>
          <a:off x="1482743" y="2553158"/>
          <a:ext cx="1038074" cy="5240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8496"/>
              </a:lnTo>
              <a:lnTo>
                <a:pt x="1038074" y="458496"/>
              </a:lnTo>
              <a:lnTo>
                <a:pt x="1038074" y="524056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B88878-57B1-4266-B3BD-CEDA7C719DAE}">
      <dsp:nvSpPr>
        <dsp:cNvPr id="0" name=""/>
        <dsp:cNvSpPr/>
      </dsp:nvSpPr>
      <dsp:spPr>
        <a:xfrm>
          <a:off x="1437023" y="2553158"/>
          <a:ext cx="91440" cy="52405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4056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8E092C-DCC8-4AAF-854B-38AD7EDB160E}">
      <dsp:nvSpPr>
        <dsp:cNvPr id="0" name=""/>
        <dsp:cNvSpPr/>
      </dsp:nvSpPr>
      <dsp:spPr>
        <a:xfrm>
          <a:off x="444668" y="2553158"/>
          <a:ext cx="1038074" cy="524056"/>
        </a:xfrm>
        <a:custGeom>
          <a:avLst/>
          <a:gdLst/>
          <a:ahLst/>
          <a:cxnLst/>
          <a:rect l="0" t="0" r="0" b="0"/>
          <a:pathLst>
            <a:path>
              <a:moveTo>
                <a:pt x="1038074" y="0"/>
              </a:moveTo>
              <a:lnTo>
                <a:pt x="1038074" y="458496"/>
              </a:lnTo>
              <a:lnTo>
                <a:pt x="0" y="458496"/>
              </a:lnTo>
              <a:lnTo>
                <a:pt x="0" y="524056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435759-BDB5-40DD-9E61-A6C78A6B16ED}">
      <dsp:nvSpPr>
        <dsp:cNvPr id="0" name=""/>
        <dsp:cNvSpPr/>
      </dsp:nvSpPr>
      <dsp:spPr>
        <a:xfrm>
          <a:off x="1482743" y="1294980"/>
          <a:ext cx="1557112" cy="628867"/>
        </a:xfrm>
        <a:custGeom>
          <a:avLst/>
          <a:gdLst/>
          <a:ahLst/>
          <a:cxnLst/>
          <a:rect l="0" t="0" r="0" b="0"/>
          <a:pathLst>
            <a:path>
              <a:moveTo>
                <a:pt x="1557112" y="0"/>
              </a:moveTo>
              <a:lnTo>
                <a:pt x="1557112" y="563307"/>
              </a:lnTo>
              <a:lnTo>
                <a:pt x="0" y="563307"/>
              </a:lnTo>
              <a:lnTo>
                <a:pt x="0" y="628867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85C172-05BD-4F0B-A6C8-0174173653C9}">
      <dsp:nvSpPr>
        <dsp:cNvPr id="0" name=""/>
        <dsp:cNvSpPr/>
      </dsp:nvSpPr>
      <dsp:spPr>
        <a:xfrm>
          <a:off x="2298272" y="534430"/>
          <a:ext cx="1483166" cy="7605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32937D4-3EF5-4440-9FD9-6FF87B616F47}">
      <dsp:nvSpPr>
        <dsp:cNvPr id="0" name=""/>
        <dsp:cNvSpPr/>
      </dsp:nvSpPr>
      <dsp:spPr>
        <a:xfrm>
          <a:off x="2376905" y="609132"/>
          <a:ext cx="1483166" cy="7605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/>
            <a:t>Software Licenses</a:t>
          </a:r>
        </a:p>
      </dsp:txBody>
      <dsp:txXfrm>
        <a:off x="2399181" y="631408"/>
        <a:ext cx="1438614" cy="715997"/>
      </dsp:txXfrm>
    </dsp:sp>
    <dsp:sp modelId="{6F8D3A14-878F-45B8-8BA9-667655348FCB}">
      <dsp:nvSpPr>
        <dsp:cNvPr id="0" name=""/>
        <dsp:cNvSpPr/>
      </dsp:nvSpPr>
      <dsp:spPr>
        <a:xfrm>
          <a:off x="829275" y="1923848"/>
          <a:ext cx="1306935" cy="6293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015745-B444-405E-8976-64ECF6927858}">
      <dsp:nvSpPr>
        <dsp:cNvPr id="0" name=""/>
        <dsp:cNvSpPr/>
      </dsp:nvSpPr>
      <dsp:spPr>
        <a:xfrm>
          <a:off x="907909" y="1998549"/>
          <a:ext cx="1306935" cy="6293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kern="1200" dirty="0"/>
            <a:t>Open Source Licenses</a:t>
          </a:r>
        </a:p>
      </dsp:txBody>
      <dsp:txXfrm>
        <a:off x="926341" y="2016981"/>
        <a:ext cx="1270071" cy="592446"/>
      </dsp:txXfrm>
    </dsp:sp>
    <dsp:sp modelId="{D98A169A-192C-48C7-8535-B331A3ABA74F}">
      <dsp:nvSpPr>
        <dsp:cNvPr id="0" name=""/>
        <dsp:cNvSpPr/>
      </dsp:nvSpPr>
      <dsp:spPr>
        <a:xfrm>
          <a:off x="4264" y="3077215"/>
          <a:ext cx="880808" cy="561587"/>
        </a:xfrm>
        <a:prstGeom prst="roundRect">
          <a:avLst>
            <a:gd name="adj" fmla="val 10000"/>
          </a:avLst>
        </a:prstGeom>
        <a:solidFill>
          <a:srgbClr val="425563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08DF49-4253-480E-950C-6B05DD861D69}">
      <dsp:nvSpPr>
        <dsp:cNvPr id="0" name=""/>
        <dsp:cNvSpPr/>
      </dsp:nvSpPr>
      <dsp:spPr>
        <a:xfrm>
          <a:off x="82897" y="3151916"/>
          <a:ext cx="880808" cy="5615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kern="1200" dirty="0"/>
            <a:t>Permissive</a:t>
          </a:r>
        </a:p>
      </dsp:txBody>
      <dsp:txXfrm>
        <a:off x="99345" y="3168364"/>
        <a:ext cx="847912" cy="528691"/>
      </dsp:txXfrm>
    </dsp:sp>
    <dsp:sp modelId="{A8A7BD3A-EB5C-4774-821F-A283319F5AED}">
      <dsp:nvSpPr>
        <dsp:cNvPr id="0" name=""/>
        <dsp:cNvSpPr/>
      </dsp:nvSpPr>
      <dsp:spPr>
        <a:xfrm>
          <a:off x="1042339" y="3077215"/>
          <a:ext cx="880808" cy="561587"/>
        </a:xfrm>
        <a:prstGeom prst="roundRect">
          <a:avLst>
            <a:gd name="adj" fmla="val 10000"/>
          </a:avLst>
        </a:prstGeom>
        <a:solidFill>
          <a:srgbClr val="425563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9F2C9F-7C0A-4096-82F9-F029AB72AD49}">
      <dsp:nvSpPr>
        <dsp:cNvPr id="0" name=""/>
        <dsp:cNvSpPr/>
      </dsp:nvSpPr>
      <dsp:spPr>
        <a:xfrm>
          <a:off x="1120972" y="3151916"/>
          <a:ext cx="880808" cy="5615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kern="1200" dirty="0"/>
            <a:t>Weak Copyleft</a:t>
          </a:r>
        </a:p>
      </dsp:txBody>
      <dsp:txXfrm>
        <a:off x="1137420" y="3168364"/>
        <a:ext cx="847912" cy="528691"/>
      </dsp:txXfrm>
    </dsp:sp>
    <dsp:sp modelId="{02C9AD7A-74A5-4343-944F-91BC0A0D8A27}">
      <dsp:nvSpPr>
        <dsp:cNvPr id="0" name=""/>
        <dsp:cNvSpPr/>
      </dsp:nvSpPr>
      <dsp:spPr>
        <a:xfrm>
          <a:off x="2080414" y="3077215"/>
          <a:ext cx="880808" cy="561587"/>
        </a:xfrm>
        <a:prstGeom prst="roundRect">
          <a:avLst>
            <a:gd name="adj" fmla="val 10000"/>
          </a:avLst>
        </a:prstGeom>
        <a:solidFill>
          <a:srgbClr val="425563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F35E9B-F81B-44E0-8070-4DBAA0191CBA}">
      <dsp:nvSpPr>
        <dsp:cNvPr id="0" name=""/>
        <dsp:cNvSpPr/>
      </dsp:nvSpPr>
      <dsp:spPr>
        <a:xfrm>
          <a:off x="2159047" y="3151916"/>
          <a:ext cx="880808" cy="5615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kern="1200" dirty="0"/>
            <a:t>Strong Copyleft</a:t>
          </a:r>
        </a:p>
      </dsp:txBody>
      <dsp:txXfrm>
        <a:off x="2175495" y="3168364"/>
        <a:ext cx="847912" cy="528691"/>
      </dsp:txXfrm>
    </dsp:sp>
    <dsp:sp modelId="{3EFC1630-69C5-46DF-9173-22F3C921FB6E}">
      <dsp:nvSpPr>
        <dsp:cNvPr id="0" name=""/>
        <dsp:cNvSpPr/>
      </dsp:nvSpPr>
      <dsp:spPr>
        <a:xfrm>
          <a:off x="3943500" y="1923848"/>
          <a:ext cx="1306935" cy="6293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9C7D7F-F494-40CD-84C1-2EDEC633CBFE}">
      <dsp:nvSpPr>
        <dsp:cNvPr id="0" name=""/>
        <dsp:cNvSpPr/>
      </dsp:nvSpPr>
      <dsp:spPr>
        <a:xfrm>
          <a:off x="4022133" y="1998549"/>
          <a:ext cx="1306935" cy="6293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kern="1200" dirty="0"/>
            <a:t>Proprietary Licenses</a:t>
          </a:r>
        </a:p>
      </dsp:txBody>
      <dsp:txXfrm>
        <a:off x="4040565" y="2016981"/>
        <a:ext cx="1270071" cy="592446"/>
      </dsp:txXfrm>
    </dsp:sp>
    <dsp:sp modelId="{A1FC62F1-65F2-4865-BC38-36E21796083B}">
      <dsp:nvSpPr>
        <dsp:cNvPr id="0" name=""/>
        <dsp:cNvSpPr/>
      </dsp:nvSpPr>
      <dsp:spPr>
        <a:xfrm>
          <a:off x="3118489" y="3077215"/>
          <a:ext cx="880808" cy="561587"/>
        </a:xfrm>
        <a:prstGeom prst="roundRect">
          <a:avLst>
            <a:gd name="adj" fmla="val 10000"/>
          </a:avLst>
        </a:prstGeom>
        <a:solidFill>
          <a:srgbClr val="425563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3A2036-94B3-4BEE-ACA5-79FF2173279C}">
      <dsp:nvSpPr>
        <dsp:cNvPr id="0" name=""/>
        <dsp:cNvSpPr/>
      </dsp:nvSpPr>
      <dsp:spPr>
        <a:xfrm>
          <a:off x="3197122" y="3151916"/>
          <a:ext cx="880808" cy="5615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kern="1200" dirty="0"/>
            <a:t>Closed Source</a:t>
          </a:r>
        </a:p>
      </dsp:txBody>
      <dsp:txXfrm>
        <a:off x="3213570" y="3168364"/>
        <a:ext cx="847912" cy="528691"/>
      </dsp:txXfrm>
    </dsp:sp>
    <dsp:sp modelId="{F8670B38-CA07-40D3-A77D-2D8ADAB0CA5E}">
      <dsp:nvSpPr>
        <dsp:cNvPr id="0" name=""/>
        <dsp:cNvSpPr/>
      </dsp:nvSpPr>
      <dsp:spPr>
        <a:xfrm>
          <a:off x="4156564" y="3077215"/>
          <a:ext cx="880808" cy="561587"/>
        </a:xfrm>
        <a:prstGeom prst="roundRect">
          <a:avLst>
            <a:gd name="adj" fmla="val 10000"/>
          </a:avLst>
        </a:prstGeom>
        <a:solidFill>
          <a:srgbClr val="425563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6BBA1F0-8112-4B0B-BEB0-7BA00D6784B0}">
      <dsp:nvSpPr>
        <dsp:cNvPr id="0" name=""/>
        <dsp:cNvSpPr/>
      </dsp:nvSpPr>
      <dsp:spPr>
        <a:xfrm>
          <a:off x="4235197" y="3151916"/>
          <a:ext cx="880808" cy="5615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kern="1200" dirty="0"/>
            <a:t>Freeware</a:t>
          </a:r>
        </a:p>
      </dsp:txBody>
      <dsp:txXfrm>
        <a:off x="4251645" y="3168364"/>
        <a:ext cx="847912" cy="528691"/>
      </dsp:txXfrm>
    </dsp:sp>
    <dsp:sp modelId="{3A8BE7BA-3BF8-4C24-A75C-82354A07F9F4}">
      <dsp:nvSpPr>
        <dsp:cNvPr id="0" name=""/>
        <dsp:cNvSpPr/>
      </dsp:nvSpPr>
      <dsp:spPr>
        <a:xfrm>
          <a:off x="5194638" y="3077215"/>
          <a:ext cx="880808" cy="561587"/>
        </a:xfrm>
        <a:prstGeom prst="roundRect">
          <a:avLst>
            <a:gd name="adj" fmla="val 10000"/>
          </a:avLst>
        </a:prstGeom>
        <a:solidFill>
          <a:srgbClr val="425563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BD1C05-B2DB-4AE4-BFCC-632F5C26E28D}">
      <dsp:nvSpPr>
        <dsp:cNvPr id="0" name=""/>
        <dsp:cNvSpPr/>
      </dsp:nvSpPr>
      <dsp:spPr>
        <a:xfrm>
          <a:off x="5273272" y="3151916"/>
          <a:ext cx="880808" cy="5615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kern="1200" dirty="0"/>
            <a:t>Shareware</a:t>
          </a:r>
        </a:p>
      </dsp:txBody>
      <dsp:txXfrm>
        <a:off x="5289720" y="3168364"/>
        <a:ext cx="847912" cy="5286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A61830-C416-483F-955E-54203C65B711}" type="datetimeFigureOut">
              <a:rPr lang="en-US"/>
              <a:t>7/15/18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F31B20-3646-4475-8BC4-560CAF715D0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92446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381000"/>
            <a:ext cx="4572001" cy="2573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81000" y="3124200"/>
            <a:ext cx="6096000" cy="5334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1000" y="8686800"/>
            <a:ext cx="4876800" cy="2270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867400" y="8686800"/>
            <a:ext cx="609600" cy="2270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/>
            </a:lvl1pPr>
          </a:lstStyle>
          <a:p>
            <a:fld id="{5BFEAE42-E3FE-4405-B7FC-4425D05B92A0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636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45720" indent="-36576" algn="l" defTabSz="914400" rtl="0" eaLnBrk="1" latinLnBrk="0" hangingPunct="1">
      <a:spcBef>
        <a:spcPts val="600"/>
      </a:spcBef>
      <a:buSzPct val="25000"/>
      <a:buFont typeface="Arial" panose="020B0604020202020204" pitchFamily="34" charset="0"/>
      <a:buChar char=" "/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228600" indent="-137160" algn="l" defTabSz="914400" rtl="0" eaLnBrk="1" latinLnBrk="0" hangingPunct="1">
      <a:spcBef>
        <a:spcPts val="600"/>
      </a:spcBef>
      <a:buFont typeface="Arial" panose="020B0604020202020204" pitchFamily="34" charset="0"/>
      <a:buChar char="–"/>
      <a:defRPr sz="1050" kern="1200">
        <a:solidFill>
          <a:schemeClr val="tx1"/>
        </a:solidFill>
        <a:latin typeface="+mn-lt"/>
        <a:ea typeface="+mn-ea"/>
        <a:cs typeface="+mn-cs"/>
      </a:defRPr>
    </a:lvl2pPr>
    <a:lvl3pPr marL="365760" indent="-109728" algn="l" defTabSz="914400" rtl="0" eaLnBrk="1" latinLnBrk="0" hangingPunct="1">
      <a:spcBef>
        <a:spcPts val="600"/>
      </a:spcBef>
      <a:buFont typeface="Arial" panose="020B0604020202020204" pitchFamily="34" charset="0"/>
      <a:buChar char="–"/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548640" indent="-109728" algn="l" defTabSz="914400" rtl="0" eaLnBrk="1" latinLnBrk="0" hangingPunct="1">
      <a:spcBef>
        <a:spcPts val="600"/>
      </a:spcBef>
      <a:buFont typeface="Arial" panose="020B0604020202020204" pitchFamily="34" charset="0"/>
      <a:buChar char="–"/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731520" indent="-109728" algn="l" defTabSz="914400" rtl="0" eaLnBrk="1" latinLnBrk="0" hangingPunct="1">
      <a:spcBef>
        <a:spcPts val="600"/>
      </a:spcBef>
      <a:buFont typeface="Arial" panose="020B0604020202020204" pitchFamily="34" charset="0"/>
      <a:buChar char="–"/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38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87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" lvl="0" indent="-36576"/>
            <a:r>
              <a:rPr lang="en-US" dirty="0"/>
              <a:t>Community development is critical</a:t>
            </a:r>
            <a:r>
              <a:rPr lang="en-US" baseline="0" dirty="0"/>
              <a:t>; otherwise, it is a code drop without any future (“throwing code over the wall”)</a:t>
            </a:r>
          </a:p>
          <a:p>
            <a:pPr marL="45720" indent="-36576"/>
            <a:r>
              <a:rPr lang="en-US" dirty="0"/>
              <a:t>Strategic</a:t>
            </a:r>
            <a:r>
              <a:rPr lang="en-US" baseline="0" dirty="0"/>
              <a:t> alignment also has to be considered so execution == intent 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481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0050" y="387350"/>
            <a:ext cx="4651375" cy="2616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should follow the documentation practices for the project.  </a:t>
            </a:r>
          </a:p>
          <a:p>
            <a:r>
              <a:rPr lang="en-US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if any of these items are not fully baked, in the spirit of open and collaborative, you can work to create them for the project.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447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34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0393" y="2209800"/>
            <a:ext cx="6704807" cy="1905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8013" y="4267200"/>
            <a:ext cx="6704807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6423" y="5832986"/>
            <a:ext cx="5489578" cy="33921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dirty="0"/>
              <a:t>Click to add 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5BFB66-2F52-9E49-A004-B77B91F5A1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73" y="628651"/>
            <a:ext cx="1146476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65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838200"/>
            <a:ext cx="5868987" cy="1371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8013" y="2230244"/>
            <a:ext cx="5868987" cy="1080792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051F7521-D75C-4D43-B31B-400AD0FFA9CC}"/>
              </a:ext>
            </a:extLst>
          </p:cNvPr>
          <p:cNvSpPr txBox="1">
            <a:spLocks/>
          </p:cNvSpPr>
          <p:nvPr userDrawn="1"/>
        </p:nvSpPr>
        <p:spPr>
          <a:xfrm>
            <a:off x="7176201" y="6095129"/>
            <a:ext cx="4025198" cy="30567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1" i="0">
                <a:latin typeface="Arial Black" panose="020B0604020202020204" pitchFamily="34" charset="0"/>
                <a:cs typeface="Arial Black" panose="020B0604020202020204" pitchFamily="34" charset="0"/>
              </a:rPr>
              <a:t>HPE</a:t>
            </a:r>
            <a:r>
              <a:rPr lang="en-US" sz="1200" b="1" i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/>
              <a:t>DEV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D29FC2-D77F-BB42-B678-D791BC47D5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891808"/>
            <a:ext cx="457200" cy="508992"/>
          </a:xfrm>
          <a:prstGeom prst="rect">
            <a:avLst/>
          </a:prstGeom>
        </p:spPr>
      </p:pic>
      <p:sp>
        <p:nvSpPr>
          <p:cNvPr id="20" name="Slide Number Placeholder 14">
            <a:extLst>
              <a:ext uri="{FF2B5EF4-FFF2-40B4-BE49-F238E27FC236}">
                <a16:creationId xmlns:a16="http://schemas.microsoft.com/office/drawing/2014/main" id="{400F8706-EA5B-7C42-AE09-35834120EE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1399" y="6095129"/>
            <a:ext cx="389135" cy="3056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rgbClr val="725478"/>
                </a:solidFill>
              </a:defRPr>
            </a:lvl1pPr>
          </a:lstStyle>
          <a:p>
            <a:fld id="{026767C7-A825-6147-AE0D-F20ED1FEEE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51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urple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762599"/>
            <a:ext cx="8688387" cy="100965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8013" y="3780705"/>
            <a:ext cx="8688387" cy="533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96BDAA1-B78E-7C4A-B3C2-8CBD066A7C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73" y="628651"/>
            <a:ext cx="1146476" cy="1276350"/>
          </a:xfrm>
          <a:prstGeom prst="rect">
            <a:avLst/>
          </a:prstGeom>
        </p:spPr>
      </p:pic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E46442E1-E56A-E94C-84B6-3AAC888FE863}"/>
              </a:ext>
            </a:extLst>
          </p:cNvPr>
          <p:cNvSpPr txBox="1">
            <a:spLocks/>
          </p:cNvSpPr>
          <p:nvPr userDrawn="1"/>
        </p:nvSpPr>
        <p:spPr>
          <a:xfrm>
            <a:off x="7176201" y="6095129"/>
            <a:ext cx="4025198" cy="30567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1" i="0">
                <a:latin typeface="Arial Black" panose="020B0604020202020204" pitchFamily="34" charset="0"/>
                <a:cs typeface="Arial Black" panose="020B0604020202020204" pitchFamily="34" charset="0"/>
              </a:rPr>
              <a:t>HPE</a:t>
            </a:r>
            <a:r>
              <a:rPr lang="en-US" sz="1200" b="1" i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/>
              <a:t>DEV</a:t>
            </a:r>
          </a:p>
        </p:txBody>
      </p:sp>
      <p:sp>
        <p:nvSpPr>
          <p:cNvPr id="19" name="Slide Number Placeholder 14">
            <a:extLst>
              <a:ext uri="{FF2B5EF4-FFF2-40B4-BE49-F238E27FC236}">
                <a16:creationId xmlns:a16="http://schemas.microsoft.com/office/drawing/2014/main" id="{ECA7DC1A-B5F6-CE40-9DD5-6C1FCF9544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1399" y="6095129"/>
            <a:ext cx="389135" cy="3056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rgbClr val="725478"/>
                </a:solidFill>
              </a:defRPr>
            </a:lvl1pPr>
          </a:lstStyle>
          <a:p>
            <a:fld id="{026767C7-A825-6147-AE0D-F20ED1FEEE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15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te Turquoise Frame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8841A8A-7AAC-C14A-AD28-A4FA2BF19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13" y="838201"/>
            <a:ext cx="5716587" cy="16764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A28B7C5D-A17C-4A43-AD91-DD4BDE9B2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8013" y="2514601"/>
            <a:ext cx="5716586" cy="736999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F4049E-8A3D-EC49-8FFC-D5C2D4C83CA7}"/>
              </a:ext>
            </a:extLst>
          </p:cNvPr>
          <p:cNvSpPr txBox="1"/>
          <p:nvPr userDrawn="1"/>
        </p:nvSpPr>
        <p:spPr>
          <a:xfrm>
            <a:off x="4527395" y="360184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1F597A5-2D57-064A-A53F-B5AB4694CF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3" y="5124450"/>
            <a:ext cx="1146476" cy="1276350"/>
          </a:xfrm>
          <a:prstGeom prst="rect">
            <a:avLst/>
          </a:prstGeom>
        </p:spPr>
      </p:pic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F22E3797-FC7F-B449-9D0D-1713AF010304}"/>
              </a:ext>
            </a:extLst>
          </p:cNvPr>
          <p:cNvSpPr txBox="1">
            <a:spLocks/>
          </p:cNvSpPr>
          <p:nvPr userDrawn="1"/>
        </p:nvSpPr>
        <p:spPr>
          <a:xfrm>
            <a:off x="7176201" y="6095129"/>
            <a:ext cx="4025198" cy="30567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1" i="0">
                <a:latin typeface="Arial Black" panose="020B0604020202020204" pitchFamily="34" charset="0"/>
                <a:cs typeface="Arial Black" panose="020B0604020202020204" pitchFamily="34" charset="0"/>
              </a:rPr>
              <a:t>HPE</a:t>
            </a:r>
            <a:r>
              <a:rPr lang="en-US" sz="1200" b="1" i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/>
              <a:t>DEV</a:t>
            </a:r>
          </a:p>
        </p:txBody>
      </p:sp>
      <p:sp>
        <p:nvSpPr>
          <p:cNvPr id="25" name="Slide Number Placeholder 14">
            <a:extLst>
              <a:ext uri="{FF2B5EF4-FFF2-40B4-BE49-F238E27FC236}">
                <a16:creationId xmlns:a16="http://schemas.microsoft.com/office/drawing/2014/main" id="{F1D815F5-083A-0C49-B315-D09A64A66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1399" y="6095129"/>
            <a:ext cx="389135" cy="3056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026767C7-A825-6147-AE0D-F20ED1FEEE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419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te Orange Frame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0CD07E7B-139D-E44C-BFB3-52190CFC3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13" y="838201"/>
            <a:ext cx="10059987" cy="68579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AEF64B6-DB22-644E-BF3D-24CAEEDE95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8012" y="1535152"/>
            <a:ext cx="10059987" cy="6858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5E26822-421A-5445-BD05-A535610180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3" y="5128319"/>
            <a:ext cx="1143000" cy="1272481"/>
          </a:xfrm>
          <a:prstGeom prst="rect">
            <a:avLst/>
          </a:prstGeom>
        </p:spPr>
      </p:pic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71AB83E8-ABBA-8A43-8B2B-38A410272686}"/>
              </a:ext>
            </a:extLst>
          </p:cNvPr>
          <p:cNvSpPr txBox="1">
            <a:spLocks/>
          </p:cNvSpPr>
          <p:nvPr userDrawn="1"/>
        </p:nvSpPr>
        <p:spPr>
          <a:xfrm>
            <a:off x="7176201" y="6095129"/>
            <a:ext cx="4025198" cy="30567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1" i="0">
                <a:latin typeface="Arial Black" panose="020B0604020202020204" pitchFamily="34" charset="0"/>
                <a:cs typeface="Arial Black" panose="020B0604020202020204" pitchFamily="34" charset="0"/>
              </a:rPr>
              <a:t>HPE</a:t>
            </a:r>
            <a:r>
              <a:rPr lang="en-US" sz="1200" b="1" i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/>
              <a:t>DEV</a:t>
            </a:r>
          </a:p>
        </p:txBody>
      </p:sp>
      <p:sp>
        <p:nvSpPr>
          <p:cNvPr id="22" name="Slide Number Placeholder 14">
            <a:extLst>
              <a:ext uri="{FF2B5EF4-FFF2-40B4-BE49-F238E27FC236}">
                <a16:creationId xmlns:a16="http://schemas.microsoft.com/office/drawing/2014/main" id="{7B5B10B3-73E0-CF44-BA44-1787521E5D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1399" y="6095129"/>
            <a:ext cx="389135" cy="3056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026767C7-A825-6147-AE0D-F20ED1FEEE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3455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8052" y="647700"/>
            <a:ext cx="9456737" cy="1866900"/>
          </a:xfrm>
          <a:prstGeom prst="rect">
            <a:avLst/>
          </a:prstGeom>
        </p:spPr>
        <p:txBody>
          <a:bodyPr>
            <a:noAutofit/>
          </a:bodyPr>
          <a:lstStyle>
            <a:lvl1pPr marL="384048" indent="-384048">
              <a:lnSpc>
                <a:spcPct val="80000"/>
              </a:lnSpc>
              <a:defRPr sz="4800"/>
            </a:lvl1pPr>
          </a:lstStyle>
          <a:p>
            <a:r>
              <a:rPr lang="en-US" dirty="0"/>
              <a:t>“Click to add quote here. Type quotation marks before and after text.”</a:t>
            </a:r>
            <a:endParaRPr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152892" y="2590800"/>
            <a:ext cx="9031897" cy="4953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000" baseline="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dirty="0"/>
              <a:t>Click </a:t>
            </a:r>
            <a:r>
              <a:rPr lang="en-US" dirty="0"/>
              <a:t>to add quoted person’s name, title, company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234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te Quote">
    <p:bg>
      <p:bgPr>
        <a:solidFill>
          <a:srgbClr val="4255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7CCDF6C-D92C-AA4D-A1F5-FF44C71D60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052" y="647700"/>
            <a:ext cx="10862483" cy="3314629"/>
          </a:xfrm>
          <a:prstGeom prst="rect">
            <a:avLst/>
          </a:prstGeom>
        </p:spPr>
        <p:txBody>
          <a:bodyPr>
            <a:noAutofit/>
          </a:bodyPr>
          <a:lstStyle>
            <a:lvl1pPr marL="384048" indent="-384048">
              <a:lnSpc>
                <a:spcPct val="80000"/>
              </a:lnSpc>
              <a:defRPr sz="6600"/>
            </a:lvl1pPr>
          </a:lstStyle>
          <a:p>
            <a:r>
              <a:rPr lang="en-US" dirty="0"/>
              <a:t>“Click to add quote here. Type quotation marks before and after text.”</a:t>
            </a:r>
            <a:endParaRPr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5F63A6D-C386-CB47-B16D-EAE4BFEE3D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527" y="4184118"/>
            <a:ext cx="10507008" cy="4953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000" baseline="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dirty="0"/>
              <a:t>Click </a:t>
            </a:r>
            <a:r>
              <a:rPr lang="en-US" dirty="0"/>
              <a:t>to add quoted person’s name, title, company</a:t>
            </a:r>
            <a:endParaRPr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51E2C777-D274-BA4D-A5F1-7E24ADB56945}"/>
              </a:ext>
            </a:extLst>
          </p:cNvPr>
          <p:cNvSpPr txBox="1">
            <a:spLocks/>
          </p:cNvSpPr>
          <p:nvPr userDrawn="1"/>
        </p:nvSpPr>
        <p:spPr>
          <a:xfrm>
            <a:off x="7176201" y="6095129"/>
            <a:ext cx="4025198" cy="30567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1" i="0">
                <a:latin typeface="Arial Black" panose="020B0604020202020204" pitchFamily="34" charset="0"/>
                <a:cs typeface="Arial Black" panose="020B0604020202020204" pitchFamily="34" charset="0"/>
              </a:rPr>
              <a:t>HPE</a:t>
            </a:r>
            <a:r>
              <a:rPr lang="en-US" sz="1200" b="1" i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/>
              <a:t>DEV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9A0170-C114-3847-B021-A92F670B1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891808"/>
            <a:ext cx="457200" cy="508992"/>
          </a:xfrm>
          <a:prstGeom prst="rect">
            <a:avLst/>
          </a:prstGeom>
        </p:spPr>
      </p:pic>
      <p:sp>
        <p:nvSpPr>
          <p:cNvPr id="18" name="Slide Number Placeholder 14">
            <a:extLst>
              <a:ext uri="{FF2B5EF4-FFF2-40B4-BE49-F238E27FC236}">
                <a16:creationId xmlns:a16="http://schemas.microsoft.com/office/drawing/2014/main" id="{2F7C43B2-8F1F-2440-8002-FAB270442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1399" y="6095129"/>
            <a:ext cx="389135" cy="3056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026767C7-A825-6147-AE0D-F20ED1FEEE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3037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1"/>
            <a:ext cx="10969784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141A47-9664-5B46-BA3C-A93A8D007B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767C7-A825-6147-AE0D-F20ED1FEEE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29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r>
              <a:t>Click to add one-line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93424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one-line subtitle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1"/>
            <a:ext cx="10969784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152655-4E12-F74B-8C5B-1B1329612C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26767C7-A825-6147-AE0D-F20ED1FEEE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61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r>
              <a:t>Click to add one-line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93424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one-line subtitle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52400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="1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one-line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78153"/>
            <a:ext cx="10969784" cy="3660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D9287-50B3-D54E-9F5A-3C32AA5960D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26767C7-A825-6147-AE0D-F20ED1FEEE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68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7D6909-829A-4344-B65E-8EB5F69E44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767C7-A825-6147-AE0D-F20ED1FEEE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79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, Alternat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0393" y="2209800"/>
            <a:ext cx="7162007" cy="1905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8013" y="4267200"/>
            <a:ext cx="7162007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6423" y="5832986"/>
            <a:ext cx="5489578" cy="33921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dirty="0"/>
              <a:t>Click to add 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5BFB66-2F52-9E49-A004-B77B91F5A1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73" y="628651"/>
            <a:ext cx="1146476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91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t>Click to add one-line title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93424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one-line subtitle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FC003B-1B90-2944-A177-FA4B3B508E5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26767C7-A825-6147-AE0D-F20ED1FEEE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8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18E268-68FB-EB46-AA48-55C73B2D6E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767C7-A825-6147-AE0D-F20ED1FEEE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2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524000"/>
            <a:ext cx="5303520" cy="41148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864" y="1524000"/>
            <a:ext cx="5303520" cy="41148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E050E2-F487-AA4D-B0CC-1148DF6423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767C7-A825-6147-AE0D-F20ED1FEEE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4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23999"/>
            <a:ext cx="5303520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1905000"/>
            <a:ext cx="5303520" cy="3810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75864" y="1523999"/>
            <a:ext cx="5303520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5864" y="1905000"/>
            <a:ext cx="5303520" cy="3810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C10E4F-4842-A044-B69A-2E302AA7F8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767C7-A825-6147-AE0D-F20ED1FEEE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98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t>Click to add one-line title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93424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one-line 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24000"/>
            <a:ext cx="5303520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1906552"/>
            <a:ext cx="5303520" cy="37322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75864" y="1524000"/>
            <a:ext cx="5303520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5864" y="1906552"/>
            <a:ext cx="5303520" cy="37322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B1FE4C-F3FD-4241-A489-2D9CEA9F60F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26767C7-A825-6147-AE0D-F20ED1FEEE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84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441" y="1524000"/>
            <a:ext cx="3429000" cy="41148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381500" y="1524000"/>
            <a:ext cx="3429000" cy="41148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150384" y="1524000"/>
            <a:ext cx="3429000" cy="41148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88B5D-43CF-1B42-BF6E-67DDACAEC91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26767C7-A825-6147-AE0D-F20ED1FEEE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4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23999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441" y="1905000"/>
            <a:ext cx="3429000" cy="37338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4381659" y="1523999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381500" y="1905000"/>
            <a:ext cx="3429000" cy="37338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8153559" y="1523999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150384" y="1905000"/>
            <a:ext cx="3429000" cy="37338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AD403B-84CC-644E-A2FA-F3BCE5D54F2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026767C7-A825-6147-AE0D-F20ED1FEEE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8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t>Click to add one-line title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93424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one-line subtitle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23999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dirty="0"/>
              <a:t>Click to add heading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441" y="1905000"/>
            <a:ext cx="3429000" cy="37338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4381659" y="1523999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381500" y="1905000"/>
            <a:ext cx="3429000" cy="37338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8153559" y="1523999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150384" y="1905000"/>
            <a:ext cx="3429000" cy="37338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FEEA7D-1758-4E45-A4F3-15AB4CE1A42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026767C7-A825-6147-AE0D-F20ED1FEEE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63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7848600" cy="4114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ltGray">
          <a:xfrm>
            <a:off x="8610600" y="1524000"/>
            <a:ext cx="2968784" cy="4114800"/>
          </a:xfrm>
          <a:solidFill>
            <a:schemeClr val="accent5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DD8A55-E693-EC4C-9CBA-C0EADD4674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767C7-A825-6147-AE0D-F20ED1FEEE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29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9440" y="1524000"/>
            <a:ext cx="6705760" cy="41148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467600" y="1524000"/>
            <a:ext cx="4111784" cy="41148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86ED72-88AD-704A-98E6-8310EBB1C8A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26767C7-A825-6147-AE0D-F20ED1FEEE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5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, Light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0393" y="2209800"/>
            <a:ext cx="5564187" cy="1905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 b="1" i="0">
                <a:solidFill>
                  <a:srgbClr val="566F8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8013" y="4267200"/>
            <a:ext cx="5564187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rgbClr val="566F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6423" y="5832986"/>
            <a:ext cx="5489578" cy="33921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000" baseline="0">
                <a:solidFill>
                  <a:srgbClr val="566F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dirty="0"/>
              <a:t>Click to add 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5BFB66-2F52-9E49-A004-B77B91F5A1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73" y="628651"/>
            <a:ext cx="1146476" cy="12763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73A0EA-91BA-DC4C-A47F-2290A280AE45}"/>
              </a:ext>
            </a:extLst>
          </p:cNvPr>
          <p:cNvSpPr txBox="1"/>
          <p:nvPr userDrawn="1"/>
        </p:nvSpPr>
        <p:spPr>
          <a:xfrm>
            <a:off x="5564459" y="747132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8913937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9440" y="1524000"/>
            <a:ext cx="6705760" cy="4191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ltGray">
          <a:xfrm>
            <a:off x="7467601" y="1524000"/>
            <a:ext cx="4111784" cy="4191000"/>
          </a:xfrm>
          <a:solidFill>
            <a:srgbClr val="425563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B09B54-6E8B-9B4A-820D-264F4082F4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767C7-A825-6147-AE0D-F20ED1FEEE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1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Righ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5257800" cy="852364"/>
          </a:xfrm>
          <a:prstGeom prst="rect">
            <a:avLst/>
          </a:prstGeo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0" y="2819400"/>
            <a:ext cx="5181759" cy="2667000"/>
          </a:xfrm>
          <a:noFill/>
        </p:spPr>
        <p:txBody>
          <a:bodyPr lIns="0" tIns="0" rIns="0" bIns="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95999" y="519236"/>
            <a:ext cx="5486399" cy="5043364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B958DF-D29F-754B-B454-BC9FC8066C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767C7-A825-6147-AE0D-F20ED1FEEE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8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8013" y="1524000"/>
            <a:ext cx="5312664" cy="28956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ltGray">
          <a:xfrm>
            <a:off x="609440" y="4573859"/>
            <a:ext cx="5312664" cy="1143000"/>
          </a:xfrm>
          <a:solidFill>
            <a:schemeClr val="accent4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 bwMode="ltGray">
          <a:xfrm>
            <a:off x="6266720" y="1524000"/>
            <a:ext cx="5312664" cy="28956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/>
          </p:nvPr>
        </p:nvSpPr>
        <p:spPr bwMode="ltGray">
          <a:xfrm>
            <a:off x="6266720" y="4573859"/>
            <a:ext cx="5312664" cy="1143000"/>
          </a:xfrm>
          <a:solidFill>
            <a:schemeClr val="accent4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313DF1-5287-494F-BDE4-ED0C5CC9CAE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26767C7-A825-6147-AE0D-F20ED1FEEE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9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8013" y="1524000"/>
            <a:ext cx="3429000" cy="2667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ltGray">
          <a:xfrm>
            <a:off x="609440" y="4267200"/>
            <a:ext cx="3429000" cy="1449659"/>
          </a:xfrm>
          <a:solidFill>
            <a:srgbClr val="425563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 bwMode="ltGray">
          <a:xfrm>
            <a:off x="4381500" y="1524000"/>
            <a:ext cx="3429000" cy="2667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/>
          </p:nvPr>
        </p:nvSpPr>
        <p:spPr bwMode="ltGray">
          <a:xfrm>
            <a:off x="4381500" y="4267200"/>
            <a:ext cx="3429000" cy="1449659"/>
          </a:xfrm>
          <a:solidFill>
            <a:srgbClr val="425563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 bwMode="ltGray">
          <a:xfrm>
            <a:off x="8150384" y="1524000"/>
            <a:ext cx="3429000" cy="2667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 bwMode="ltGray">
          <a:xfrm>
            <a:off x="8150384" y="4267200"/>
            <a:ext cx="3429000" cy="1449659"/>
          </a:xfrm>
          <a:solidFill>
            <a:srgbClr val="425563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523740-B345-4841-9037-75F77473707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26767C7-A825-6147-AE0D-F20ED1FEEE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58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rill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51E2C777-D274-BA4D-A5F1-7E24ADB56945}"/>
              </a:ext>
            </a:extLst>
          </p:cNvPr>
          <p:cNvSpPr txBox="1">
            <a:spLocks/>
          </p:cNvSpPr>
          <p:nvPr userDrawn="1"/>
        </p:nvSpPr>
        <p:spPr>
          <a:xfrm>
            <a:off x="7176201" y="6095129"/>
            <a:ext cx="4025198" cy="30567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1" i="0">
                <a:latin typeface="Arial Black" panose="020B0604020202020204" pitchFamily="34" charset="0"/>
                <a:cs typeface="Arial Black" panose="020B0604020202020204" pitchFamily="34" charset="0"/>
              </a:rPr>
              <a:t>HPE</a:t>
            </a:r>
            <a:r>
              <a:rPr lang="en-US" sz="1200" b="1" i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/>
              <a:t>DEV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9A0170-C114-3847-B021-A92F670B19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891808"/>
            <a:ext cx="457200" cy="508992"/>
          </a:xfrm>
          <a:prstGeom prst="rect">
            <a:avLst/>
          </a:prstGeom>
        </p:spPr>
      </p:pic>
      <p:sp>
        <p:nvSpPr>
          <p:cNvPr id="18" name="Slide Number Placeholder 14">
            <a:extLst>
              <a:ext uri="{FF2B5EF4-FFF2-40B4-BE49-F238E27FC236}">
                <a16:creationId xmlns:a16="http://schemas.microsoft.com/office/drawing/2014/main" id="{2F7C43B2-8F1F-2440-8002-FAB270442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1399" y="6095129"/>
            <a:ext cx="389135" cy="3056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026767C7-A825-6147-AE0D-F20ED1FEEE5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62076EA-30EC-4844-BCE3-C58EA793F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1" y="827049"/>
            <a:ext cx="7238999" cy="123035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721AB545-B73F-404E-8F0D-FCE9E51C9D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29001" y="2209800"/>
            <a:ext cx="7238999" cy="431202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0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21856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rill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51E2C777-D274-BA4D-A5F1-7E24ADB56945}"/>
              </a:ext>
            </a:extLst>
          </p:cNvPr>
          <p:cNvSpPr txBox="1">
            <a:spLocks/>
          </p:cNvSpPr>
          <p:nvPr userDrawn="1"/>
        </p:nvSpPr>
        <p:spPr>
          <a:xfrm>
            <a:off x="7176201" y="6095129"/>
            <a:ext cx="4025198" cy="30567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1" i="0">
                <a:latin typeface="Arial Black" panose="020B0604020202020204" pitchFamily="34" charset="0"/>
                <a:cs typeface="Arial Black" panose="020B0604020202020204" pitchFamily="34" charset="0"/>
              </a:rPr>
              <a:t>HPE</a:t>
            </a:r>
            <a:r>
              <a:rPr lang="en-US" sz="1200" b="1" i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/>
              <a:t>DEV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9A0170-C114-3847-B021-A92F670B19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891808"/>
            <a:ext cx="457200" cy="508992"/>
          </a:xfrm>
          <a:prstGeom prst="rect">
            <a:avLst/>
          </a:prstGeom>
        </p:spPr>
      </p:pic>
      <p:sp>
        <p:nvSpPr>
          <p:cNvPr id="18" name="Slide Number Placeholder 14">
            <a:extLst>
              <a:ext uri="{FF2B5EF4-FFF2-40B4-BE49-F238E27FC236}">
                <a16:creationId xmlns:a16="http://schemas.microsoft.com/office/drawing/2014/main" id="{2F7C43B2-8F1F-2440-8002-FAB270442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1399" y="6095129"/>
            <a:ext cx="389135" cy="3056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026767C7-A825-6147-AE0D-F20ED1FEEE5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2ED070-0674-3B4B-BB9B-747F30EA5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0" y="2514600"/>
            <a:ext cx="5257800" cy="123035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5A5216C-F5D9-5B4E-BE22-8A92B72C02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76800" y="3897351"/>
            <a:ext cx="5257800" cy="431202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0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83796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6920" y="3200400"/>
            <a:ext cx="6858159" cy="12954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36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658556" y="4648200"/>
            <a:ext cx="6874886" cy="457200"/>
          </a:xfrm>
        </p:spPr>
        <p:txBody>
          <a:bodyPr wrap="square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C952C94-1CD8-2041-9538-7CCCC232CE47}"/>
              </a:ext>
            </a:extLst>
          </p:cNvPr>
          <p:cNvSpPr txBox="1">
            <a:spLocks/>
          </p:cNvSpPr>
          <p:nvPr userDrawn="1"/>
        </p:nvSpPr>
        <p:spPr>
          <a:xfrm>
            <a:off x="7176201" y="6095129"/>
            <a:ext cx="4025198" cy="30567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1" i="0">
                <a:latin typeface="Arial Black" panose="020B0604020202020204" pitchFamily="34" charset="0"/>
                <a:cs typeface="Arial Black" panose="020B0604020202020204" pitchFamily="34" charset="0"/>
              </a:rPr>
              <a:t>HPE</a:t>
            </a:r>
            <a:r>
              <a:rPr lang="en-US" sz="1200" b="1" i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/>
              <a:t>DEV</a:t>
            </a:r>
          </a:p>
        </p:txBody>
      </p:sp>
      <p:sp>
        <p:nvSpPr>
          <p:cNvPr id="14" name="Slide Number Placeholder 14">
            <a:extLst>
              <a:ext uri="{FF2B5EF4-FFF2-40B4-BE49-F238E27FC236}">
                <a16:creationId xmlns:a16="http://schemas.microsoft.com/office/drawing/2014/main" id="{00D9DD24-67B2-C945-9230-2863C3F99D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1399" y="6095129"/>
            <a:ext cx="389135" cy="3056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rgbClr val="725478"/>
                </a:solidFill>
              </a:defRPr>
            </a:lvl1pPr>
          </a:lstStyle>
          <a:p>
            <a:fld id="{026767C7-A825-6147-AE0D-F20ED1FEEE5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11B82D-6B58-7342-8A86-EE26F3A919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237" y="762000"/>
            <a:ext cx="1845527" cy="205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1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ood D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182CE5C-C1D8-FC45-BC4A-686094EF3019}"/>
              </a:ext>
            </a:extLst>
          </p:cNvPr>
          <p:cNvSpPr txBox="1">
            <a:spLocks/>
          </p:cNvSpPr>
          <p:nvPr userDrawn="1"/>
        </p:nvSpPr>
        <p:spPr>
          <a:xfrm>
            <a:off x="7176201" y="6095129"/>
            <a:ext cx="4025198" cy="30567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1" i="0">
                <a:latin typeface="Arial Black" panose="020B0604020202020204" pitchFamily="34" charset="0"/>
                <a:cs typeface="Arial Black" panose="020B0604020202020204" pitchFamily="34" charset="0"/>
              </a:rPr>
              <a:t>HPE</a:t>
            </a:r>
            <a:r>
              <a:rPr lang="en-US" sz="1200" b="1" i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/>
              <a:t>DEV</a:t>
            </a:r>
          </a:p>
        </p:txBody>
      </p:sp>
      <p:sp>
        <p:nvSpPr>
          <p:cNvPr id="13" name="Slide Number Placeholder 14">
            <a:extLst>
              <a:ext uri="{FF2B5EF4-FFF2-40B4-BE49-F238E27FC236}">
                <a16:creationId xmlns:a16="http://schemas.microsoft.com/office/drawing/2014/main" id="{9136D29B-50C6-434E-AA44-7E3D1FFD2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1399" y="6095129"/>
            <a:ext cx="389135" cy="3056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rgbClr val="725478"/>
                </a:solidFill>
              </a:defRPr>
            </a:lvl1pPr>
          </a:lstStyle>
          <a:p>
            <a:fld id="{026767C7-A825-6147-AE0D-F20ED1FEEE5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AF7F920-27FD-A04E-AA3B-1930C1510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2133600"/>
            <a:ext cx="7497337" cy="2286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ADF13D79-1C59-0A4E-8CBE-5846C233FB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4419600"/>
            <a:ext cx="7497337" cy="1080107"/>
          </a:xfrm>
        </p:spPr>
        <p:txBody>
          <a:bodyPr wrap="square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2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116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aster Egg, Greml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2-gremlin-animate-1080p">
            <a:hlinkClick r:id="" action="ppaction://media"/>
            <a:extLst>
              <a:ext uri="{FF2B5EF4-FFF2-40B4-BE49-F238E27FC236}">
                <a16:creationId xmlns:a16="http://schemas.microsoft.com/office/drawing/2014/main" id="{A0E48D03-6B7E-4D47-9E47-B2F9050DA5BA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0200"/>
          <a:stretch/>
        </p:blipFill>
        <p:spPr>
          <a:xfrm>
            <a:off x="2462785" y="0"/>
            <a:ext cx="9729215" cy="6858000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182CE5C-C1D8-FC45-BC4A-686094EF3019}"/>
              </a:ext>
            </a:extLst>
          </p:cNvPr>
          <p:cNvSpPr txBox="1">
            <a:spLocks/>
          </p:cNvSpPr>
          <p:nvPr userDrawn="1"/>
        </p:nvSpPr>
        <p:spPr>
          <a:xfrm>
            <a:off x="7176201" y="6095129"/>
            <a:ext cx="4025198" cy="30567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1" i="0">
                <a:latin typeface="Arial Black" panose="020B0604020202020204" pitchFamily="34" charset="0"/>
                <a:cs typeface="Arial Black" panose="020B0604020202020204" pitchFamily="34" charset="0"/>
              </a:rPr>
              <a:t>HPE</a:t>
            </a:r>
            <a:r>
              <a:rPr lang="en-US" sz="1200" b="1" i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/>
              <a:t>DEV</a:t>
            </a:r>
          </a:p>
        </p:txBody>
      </p:sp>
      <p:sp>
        <p:nvSpPr>
          <p:cNvPr id="13" name="Slide Number Placeholder 14">
            <a:extLst>
              <a:ext uri="{FF2B5EF4-FFF2-40B4-BE49-F238E27FC236}">
                <a16:creationId xmlns:a16="http://schemas.microsoft.com/office/drawing/2014/main" id="{9136D29B-50C6-434E-AA44-7E3D1FFD2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1399" y="6095129"/>
            <a:ext cx="389135" cy="3056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rgbClr val="725478"/>
                </a:solidFill>
              </a:defRPr>
            </a:lvl1pPr>
          </a:lstStyle>
          <a:p>
            <a:fld id="{026767C7-A825-6147-AE0D-F20ED1FEEE5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AF7F920-27FD-A04E-AA3B-1930C1510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273" y="2286000"/>
            <a:ext cx="4724400" cy="2286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48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ADF13D79-1C59-0A4E-8CBE-5846C233FB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5716" y="4711092"/>
            <a:ext cx="4724401" cy="1080107"/>
          </a:xfrm>
        </p:spPr>
        <p:txBody>
          <a:bodyPr wrap="square" anchor="ctr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32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5C54B7-0F05-2546-A4E7-38A53D31AB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73" y="628651"/>
            <a:ext cx="1146476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47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Dark Pictur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44E4A71-6055-9247-A978-846BB03DDD2F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3D4D59"/>
              </a:gs>
              <a:gs pos="100000">
                <a:srgbClr val="725478">
                  <a:alpha val="80000"/>
                </a:srgbClr>
              </a:gs>
            </a:gsLst>
            <a:lin ang="27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err="1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0393" y="2209800"/>
            <a:ext cx="8229600" cy="1905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8013" y="4267200"/>
            <a:ext cx="8229600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6423" y="5821835"/>
            <a:ext cx="5489578" cy="33921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dirty="0"/>
              <a:t>Click to add date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B90003-940D-B94A-A941-3595CD2B1C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28651"/>
            <a:ext cx="1143000" cy="127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68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Green Pictur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44E4A71-6055-9247-A978-846BB03DDD2F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3D4D59"/>
              </a:gs>
              <a:gs pos="100000">
                <a:srgbClr val="5F7A76">
                  <a:alpha val="80000"/>
                </a:srgbClr>
              </a:gs>
            </a:gsLst>
            <a:lin ang="27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err="1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0393" y="2209800"/>
            <a:ext cx="8229600" cy="1905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8013" y="4267200"/>
            <a:ext cx="8229600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6423" y="5821835"/>
            <a:ext cx="5489578" cy="33921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dirty="0"/>
              <a:t>Click to add date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B90003-940D-B94A-A941-3595CD2B1C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28651"/>
            <a:ext cx="1143000" cy="127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79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Brown Pictur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44E4A71-6055-9247-A978-846BB03DDD2F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3D4D59"/>
              </a:gs>
              <a:gs pos="100000">
                <a:srgbClr val="80746E">
                  <a:alpha val="80000"/>
                </a:srgbClr>
              </a:gs>
            </a:gsLst>
            <a:lin ang="27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err="1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0393" y="2209800"/>
            <a:ext cx="8229600" cy="1905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8013" y="4267200"/>
            <a:ext cx="8229600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6423" y="5821835"/>
            <a:ext cx="5489578" cy="33921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dirty="0"/>
              <a:t>Click to add date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B90003-940D-B94A-A941-3595CD2B1C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28651"/>
            <a:ext cx="1143000" cy="127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101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577493"/>
            <a:ext cx="9141619" cy="22860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66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8013" y="4939693"/>
            <a:ext cx="9141619" cy="699107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44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8013" y="5638800"/>
            <a:ext cx="9141619" cy="609600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800" b="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7926193" y="628651"/>
            <a:ext cx="3646877" cy="354113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2000" baseline="0">
                <a:solidFill>
                  <a:srgbClr val="725478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dirty="0"/>
              <a:t>Click to add date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B3F0882-4813-B64F-AC76-B324966B85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73" y="628651"/>
            <a:ext cx="1146476" cy="1276350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E7D126E-32A2-F241-AEDD-DC39526875FE}"/>
              </a:ext>
            </a:extLst>
          </p:cNvPr>
          <p:cNvSpPr txBox="1">
            <a:spLocks/>
          </p:cNvSpPr>
          <p:nvPr userDrawn="1"/>
        </p:nvSpPr>
        <p:spPr>
          <a:xfrm>
            <a:off x="7557201" y="6117445"/>
            <a:ext cx="4025198" cy="232147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1" i="0">
                <a:latin typeface="Arial Black" panose="020B0604020202020204" pitchFamily="34" charset="0"/>
                <a:cs typeface="Arial Black" panose="020B0604020202020204" pitchFamily="34" charset="0"/>
              </a:rPr>
              <a:t>HPE</a:t>
            </a:r>
            <a:r>
              <a:rPr lang="en-US" sz="1200" b="1" i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/>
              <a:t>DEV</a:t>
            </a:r>
          </a:p>
        </p:txBody>
      </p:sp>
    </p:spTree>
    <p:extLst>
      <p:ext uri="{BB962C8B-B14F-4D97-AF65-F5344CB8AC3E}">
        <p14:creationId xmlns:p14="http://schemas.microsoft.com/office/powerpoint/2010/main" val="363955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228011" cy="1936016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80000"/>
              </a:lnSpc>
              <a:defRPr sz="66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2545616"/>
            <a:ext cx="8228011" cy="608426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9EA50F03-303B-8A41-81D8-01EC0476750C}"/>
              </a:ext>
            </a:extLst>
          </p:cNvPr>
          <p:cNvSpPr txBox="1">
            <a:spLocks/>
          </p:cNvSpPr>
          <p:nvPr userDrawn="1"/>
        </p:nvSpPr>
        <p:spPr>
          <a:xfrm>
            <a:off x="7176201" y="6095129"/>
            <a:ext cx="4025198" cy="30567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1" i="0">
                <a:latin typeface="Arial Black" panose="020B0604020202020204" pitchFamily="34" charset="0"/>
                <a:cs typeface="Arial Black" panose="020B0604020202020204" pitchFamily="34" charset="0"/>
              </a:rPr>
              <a:t>HPE</a:t>
            </a:r>
            <a:r>
              <a:rPr lang="en-US" sz="1200" b="1" i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/>
              <a:t>DEV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8FEEC99-E0FC-D34A-9166-719ED9AE5D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891808"/>
            <a:ext cx="457200" cy="508992"/>
          </a:xfrm>
          <a:prstGeom prst="rect">
            <a:avLst/>
          </a:prstGeom>
        </p:spPr>
      </p:pic>
      <p:sp>
        <p:nvSpPr>
          <p:cNvPr id="25" name="Slide Number Placeholder 14">
            <a:extLst>
              <a:ext uri="{FF2B5EF4-FFF2-40B4-BE49-F238E27FC236}">
                <a16:creationId xmlns:a16="http://schemas.microsoft.com/office/drawing/2014/main" id="{86552DDA-091E-C94E-B9C6-C58409EC34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1399" y="6095129"/>
            <a:ext cx="389135" cy="3056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rgbClr val="725478"/>
                </a:solidFill>
              </a:defRPr>
            </a:lvl1pPr>
          </a:lstStyle>
          <a:p>
            <a:fld id="{026767C7-A825-6147-AE0D-F20ED1FEEE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66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late 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8768" y="1981200"/>
            <a:ext cx="8228011" cy="152400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54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18769" y="3505201"/>
            <a:ext cx="8228011" cy="533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FD44A71-2439-B74C-8B9A-8741E009B3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968" y="1633653"/>
            <a:ext cx="1146476" cy="12763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60526D7-2821-C24A-8958-B00448EF6F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891808"/>
            <a:ext cx="457200" cy="508992"/>
          </a:xfrm>
          <a:prstGeom prst="rect">
            <a:avLst/>
          </a:prstGeom>
        </p:spPr>
      </p:pic>
      <p:sp>
        <p:nvSpPr>
          <p:cNvPr id="20" name="Slide Number Placeholder 14">
            <a:extLst>
              <a:ext uri="{FF2B5EF4-FFF2-40B4-BE49-F238E27FC236}">
                <a16:creationId xmlns:a16="http://schemas.microsoft.com/office/drawing/2014/main" id="{3E41D13F-530F-4743-BFBC-79106B584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1399" y="6095129"/>
            <a:ext cx="389135" cy="3056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rgbClr val="725478"/>
                </a:solidFill>
              </a:defRPr>
            </a:lvl1pPr>
          </a:lstStyle>
          <a:p>
            <a:fld id="{026767C7-A825-6147-AE0D-F20ED1FEEE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29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24000"/>
            <a:ext cx="10969784" cy="45719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608012" y="609522"/>
            <a:ext cx="10971372" cy="9144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6A5050A-FE1C-4A48-A978-7A6758EA8106}"/>
              </a:ext>
            </a:extLst>
          </p:cNvPr>
          <p:cNvSpPr txBox="1">
            <a:spLocks/>
          </p:cNvSpPr>
          <p:nvPr userDrawn="1"/>
        </p:nvSpPr>
        <p:spPr>
          <a:xfrm>
            <a:off x="7176201" y="6095129"/>
            <a:ext cx="4025198" cy="30567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1" i="0">
                <a:latin typeface="Arial Black" panose="020B0604020202020204" pitchFamily="34" charset="0"/>
                <a:cs typeface="Arial Black" panose="020B0604020202020204" pitchFamily="34" charset="0"/>
              </a:rPr>
              <a:t>HPE</a:t>
            </a:r>
            <a:r>
              <a:rPr lang="en-US" sz="1200" b="1" i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/>
              <a:t>DEV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5801258-487F-F24C-86ED-D02150A02C83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891808"/>
            <a:ext cx="457200" cy="508992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CA736812-BBDA-4D44-9719-A49BB22E95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1399" y="6095129"/>
            <a:ext cx="389135" cy="3056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rgbClr val="725478"/>
                </a:solidFill>
              </a:defRPr>
            </a:lvl1pPr>
          </a:lstStyle>
          <a:p>
            <a:fld id="{026767C7-A825-6147-AE0D-F20ED1FEEE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658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4" r:id="rId2"/>
    <p:sldLayoutId id="2147483685" r:id="rId3"/>
    <p:sldLayoutId id="2147483681" r:id="rId4"/>
    <p:sldLayoutId id="2147483682" r:id="rId5"/>
    <p:sldLayoutId id="2147483683" r:id="rId6"/>
    <p:sldLayoutId id="2147483660" r:id="rId7"/>
    <p:sldLayoutId id="2147483651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0" r:id="rId16"/>
    <p:sldLayoutId id="2147483668" r:id="rId17"/>
    <p:sldLayoutId id="2147483669" r:id="rId18"/>
    <p:sldLayoutId id="2147483654" r:id="rId19"/>
    <p:sldLayoutId id="2147483679" r:id="rId20"/>
    <p:sldLayoutId id="2147483655" r:id="rId21"/>
    <p:sldLayoutId id="2147483652" r:id="rId22"/>
    <p:sldLayoutId id="2147483653" r:id="rId23"/>
    <p:sldLayoutId id="2147483670" r:id="rId24"/>
    <p:sldLayoutId id="2147483671" r:id="rId25"/>
    <p:sldLayoutId id="2147483672" r:id="rId26"/>
    <p:sldLayoutId id="2147483673" r:id="rId27"/>
    <p:sldLayoutId id="2147483656" r:id="rId28"/>
    <p:sldLayoutId id="2147483674" r:id="rId29"/>
    <p:sldLayoutId id="2147483657" r:id="rId30"/>
    <p:sldLayoutId id="2147483675" r:id="rId31"/>
    <p:sldLayoutId id="2147483676" r:id="rId32"/>
    <p:sldLayoutId id="2147483677" r:id="rId33"/>
    <p:sldLayoutId id="2147483687" r:id="rId34"/>
    <p:sldLayoutId id="2147483688" r:id="rId35"/>
    <p:sldLayoutId id="2147483678" r:id="rId36"/>
    <p:sldLayoutId id="2147483649" r:id="rId37"/>
    <p:sldLayoutId id="2147483686" r:id="rId3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6868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05156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8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84">
          <p15:clr>
            <a:srgbClr val="F26B43"/>
          </p15:clr>
        </p15:guide>
        <p15:guide id="4" pos="7296">
          <p15:clr>
            <a:srgbClr val="F26B43"/>
          </p15:clr>
        </p15:guide>
        <p15:guide id="5" orient="horz" pos="960" userDrawn="1">
          <p15:clr>
            <a:srgbClr val="F26B43"/>
          </p15:clr>
        </p15:guide>
        <p15:guide id="6" orient="horz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FB85A-CDC5-EB4D-B9E6-C75299E46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393" y="2286000"/>
            <a:ext cx="7238207" cy="2895600"/>
          </a:xfrm>
        </p:spPr>
        <p:txBody>
          <a:bodyPr>
            <a:normAutofit/>
          </a:bodyPr>
          <a:lstStyle/>
          <a:p>
            <a:r>
              <a:rPr lang="en-US" b="0" dirty="0"/>
              <a:t>Open sourcing Enterprise</a:t>
            </a:r>
            <a:br>
              <a:rPr lang="en-US" b="0" dirty="0"/>
            </a:br>
            <a:r>
              <a:rPr lang="en-US" b="0" dirty="0"/>
              <a:t>Software</a:t>
            </a:r>
            <a:br>
              <a:rPr lang="en-US" b="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93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open source license should we use?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767C7-A825-6147-AE0D-F20ED1FEEE5D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381000" y="1447800"/>
          <a:ext cx="6158345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90800" y="525780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15888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GPL v2</a:t>
            </a:r>
          </a:p>
          <a:p>
            <a:pPr marL="115888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LGPL v2</a:t>
            </a:r>
          </a:p>
          <a:p>
            <a:pPr marL="115888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AGPL v3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0200" y="5257800"/>
            <a:ext cx="685800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15888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MPL</a:t>
            </a:r>
          </a:p>
          <a:p>
            <a:pPr marL="115888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EPL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5257800"/>
            <a:ext cx="7620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15888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BSD</a:t>
            </a:r>
          </a:p>
          <a:p>
            <a:pPr marL="115888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MIT</a:t>
            </a:r>
          </a:p>
          <a:p>
            <a:pPr marL="115888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Apache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96199" y="1981200"/>
            <a:ext cx="3894335" cy="3505200"/>
          </a:xfrm>
          <a:prstGeom prst="rect">
            <a:avLst/>
          </a:prstGeom>
          <a:solidFill>
            <a:schemeClr val="accent3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none" lIns="182880" tIns="182880" rIns="182880" bIns="18288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u="sng" dirty="0"/>
              <a:t>Things to remember and consider:</a:t>
            </a:r>
            <a:br>
              <a:rPr lang="en-US" u="sng" dirty="0"/>
            </a:br>
            <a:endParaRPr lang="en-US" u="sng" dirty="0"/>
          </a:p>
          <a:p>
            <a:pPr marL="173038" indent="-173038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License terms are an outgrowth</a:t>
            </a:r>
            <a:br>
              <a:rPr lang="en-US" dirty="0"/>
            </a:br>
            <a:r>
              <a:rPr lang="en-US" dirty="0"/>
              <a:t>of the community philosophy and</a:t>
            </a:r>
            <a:br>
              <a:rPr lang="en-US" dirty="0"/>
            </a:br>
            <a:r>
              <a:rPr lang="en-US" dirty="0"/>
              <a:t>norms that spawned them.</a:t>
            </a:r>
          </a:p>
          <a:p>
            <a:pPr marL="173038" indent="-173038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What are you trying to accomplish</a:t>
            </a:r>
            <a:br>
              <a:rPr lang="en-US" dirty="0"/>
            </a:br>
            <a:r>
              <a:rPr lang="en-US" dirty="0"/>
              <a:t>with the project and community?</a:t>
            </a:r>
          </a:p>
          <a:p>
            <a:pPr marL="173038" indent="-173038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Who do you want to adopt the</a:t>
            </a:r>
            <a:br>
              <a:rPr lang="en-US" dirty="0"/>
            </a:br>
            <a:r>
              <a:rPr lang="en-US" dirty="0"/>
              <a:t>software and what are they</a:t>
            </a:r>
            <a:br>
              <a:rPr lang="en-US" dirty="0"/>
            </a:br>
            <a:r>
              <a:rPr lang="en-US" dirty="0"/>
              <a:t>likely to do with it?</a:t>
            </a:r>
          </a:p>
        </p:txBody>
      </p:sp>
    </p:spTree>
    <p:extLst>
      <p:ext uri="{BB962C8B-B14F-4D97-AF65-F5344CB8AC3E}">
        <p14:creationId xmlns:p14="http://schemas.microsoft.com/office/powerpoint/2010/main" val="377374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304800"/>
            <a:ext cx="10969943" cy="852364"/>
          </a:xfrm>
        </p:spPr>
        <p:txBody>
          <a:bodyPr>
            <a:normAutofit/>
          </a:bodyPr>
          <a:lstStyle/>
          <a:p>
            <a:r>
              <a:rPr lang="en-US" dirty="0"/>
              <a:t>How do we achieve success?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B016F8AB-BCEA-4347-8BA6-BE776009BC89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5800" y="2057400"/>
            <a:ext cx="2514600" cy="261842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ltGray">
          <a:xfrm>
            <a:off x="3657600" y="1143000"/>
            <a:ext cx="4389120" cy="438912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grpSp>
        <p:nvGrpSpPr>
          <p:cNvPr id="13" name="Group 12"/>
          <p:cNvGrpSpPr/>
          <p:nvPr/>
        </p:nvGrpSpPr>
        <p:grpSpPr>
          <a:xfrm>
            <a:off x="7239000" y="4038600"/>
            <a:ext cx="4114800" cy="2408769"/>
            <a:chOff x="7239000" y="4191000"/>
            <a:chExt cx="4114800" cy="2408769"/>
          </a:xfrm>
        </p:grpSpPr>
        <p:grpSp>
          <p:nvGrpSpPr>
            <p:cNvPr id="59" name="Group 58"/>
            <p:cNvGrpSpPr/>
            <p:nvPr/>
          </p:nvGrpSpPr>
          <p:grpSpPr>
            <a:xfrm>
              <a:off x="7239000" y="5761569"/>
              <a:ext cx="1447800" cy="838200"/>
              <a:chOff x="9213630" y="4826149"/>
              <a:chExt cx="1447800" cy="838200"/>
            </a:xfrm>
          </p:grpSpPr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02065" y="4826149"/>
                <a:ext cx="838200" cy="838200"/>
              </a:xfrm>
              <a:prstGeom prst="rect">
                <a:avLst/>
              </a:prstGeom>
            </p:spPr>
          </p:pic>
          <p:sp>
            <p:nvSpPr>
              <p:cNvPr id="58" name="TextBox 57"/>
              <p:cNvSpPr txBox="1"/>
              <p:nvPr/>
            </p:nvSpPr>
            <p:spPr>
              <a:xfrm>
                <a:off x="9213630" y="5456914"/>
                <a:ext cx="1447800" cy="1524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400" dirty="0"/>
                  <a:t>Acknowledge contributions</a:t>
                </a:r>
              </a:p>
            </p:txBody>
          </p:sp>
        </p:grpSp>
        <p:sp>
          <p:nvSpPr>
            <p:cNvPr id="20" name="Rectangle 19"/>
            <p:cNvSpPr/>
            <p:nvPr/>
          </p:nvSpPr>
          <p:spPr bwMode="ltGray">
            <a:xfrm>
              <a:off x="7315200" y="4572000"/>
              <a:ext cx="1905000" cy="914400"/>
            </a:xfrm>
            <a:prstGeom prst="rect">
              <a:avLst/>
            </a:prstGeom>
            <a:solidFill>
              <a:schemeClr val="bg1"/>
            </a:solidFill>
            <a:ln w="57150" cmpd="sng">
              <a:solidFill>
                <a:srgbClr val="00A982"/>
              </a:solidFill>
            </a:ln>
            <a:effectLst>
              <a:glow rad="1905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chemeClr val="tx1"/>
                  </a:solidFill>
                </a:rPr>
                <a:t>Code of conduct</a:t>
              </a:r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9677400" y="4191000"/>
              <a:ext cx="1447800" cy="890018"/>
              <a:chOff x="10210800" y="4724400"/>
              <a:chExt cx="1447800" cy="890018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9400" y="4724400"/>
                <a:ext cx="890018" cy="890018"/>
              </a:xfrm>
              <a:prstGeom prst="rect">
                <a:avLst/>
              </a:prstGeom>
            </p:spPr>
          </p:pic>
          <p:sp>
            <p:nvSpPr>
              <p:cNvPr id="62" name="TextBox 61"/>
              <p:cNvSpPr txBox="1"/>
              <p:nvPr/>
            </p:nvSpPr>
            <p:spPr>
              <a:xfrm>
                <a:off x="10210800" y="5461002"/>
                <a:ext cx="1447800" cy="1524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400" dirty="0"/>
                  <a:t>Stay professional</a:t>
                </a:r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9906000" y="5257800"/>
              <a:ext cx="1447800" cy="890018"/>
              <a:chOff x="9753600" y="5695950"/>
              <a:chExt cx="1447800" cy="890018"/>
            </a:xfrm>
          </p:grpSpPr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82200" y="5695950"/>
                <a:ext cx="890018" cy="890018"/>
              </a:xfrm>
              <a:prstGeom prst="rect">
                <a:avLst/>
              </a:prstGeom>
            </p:spPr>
          </p:pic>
          <p:sp>
            <p:nvSpPr>
              <p:cNvPr id="66" name="TextBox 65"/>
              <p:cNvSpPr txBox="1"/>
              <p:nvPr/>
            </p:nvSpPr>
            <p:spPr>
              <a:xfrm>
                <a:off x="9753600" y="6400800"/>
                <a:ext cx="1447800" cy="1524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400" dirty="0"/>
                  <a:t>Respect feedback</a:t>
                </a:r>
              </a:p>
            </p:txBody>
          </p:sp>
        </p:grpSp>
        <p:cxnSp>
          <p:nvCxnSpPr>
            <p:cNvPr id="73" name="Straight Connector 72"/>
            <p:cNvCxnSpPr/>
            <p:nvPr/>
          </p:nvCxnSpPr>
          <p:spPr>
            <a:xfrm>
              <a:off x="8229600" y="5562600"/>
              <a:ext cx="0" cy="404650"/>
            </a:xfrm>
            <a:prstGeom prst="line">
              <a:avLst/>
            </a:prstGeom>
            <a:ln w="28575">
              <a:solidFill>
                <a:schemeClr val="accent3"/>
              </a:solidFill>
              <a:prstDash val="sysDot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9317420" y="4724400"/>
              <a:ext cx="512380" cy="0"/>
            </a:xfrm>
            <a:prstGeom prst="line">
              <a:avLst/>
            </a:prstGeom>
            <a:ln w="28575">
              <a:solidFill>
                <a:schemeClr val="accent3"/>
              </a:solidFill>
              <a:prstDash val="sysDot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5" name="Elbow Connector 84"/>
            <p:cNvCxnSpPr/>
            <p:nvPr/>
          </p:nvCxnSpPr>
          <p:spPr>
            <a:xfrm>
              <a:off x="8839200" y="5562600"/>
              <a:ext cx="1295400" cy="182880"/>
            </a:xfrm>
            <a:prstGeom prst="bentConnector3">
              <a:avLst>
                <a:gd name="adj1" fmla="val 980"/>
              </a:avLst>
            </a:prstGeom>
            <a:ln w="28575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7467600" y="1066800"/>
            <a:ext cx="4495800" cy="2971800"/>
            <a:chOff x="7467600" y="1219200"/>
            <a:chExt cx="4495800" cy="2971800"/>
          </a:xfrm>
        </p:grpSpPr>
        <p:sp>
          <p:nvSpPr>
            <p:cNvPr id="14" name="Rectangle 13"/>
            <p:cNvSpPr/>
            <p:nvPr/>
          </p:nvSpPr>
          <p:spPr bwMode="ltGray">
            <a:xfrm>
              <a:off x="7467600" y="2362200"/>
              <a:ext cx="1905000" cy="914400"/>
            </a:xfrm>
            <a:prstGeom prst="rect">
              <a:avLst/>
            </a:prstGeom>
            <a:solidFill>
              <a:schemeClr val="bg1"/>
            </a:solidFill>
            <a:ln w="57150" cmpd="sng">
              <a:solidFill>
                <a:srgbClr val="00A982"/>
              </a:solidFill>
            </a:ln>
            <a:effectLst>
              <a:glow rad="1905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chemeClr val="tx1"/>
                  </a:solidFill>
                </a:rPr>
                <a:t>Community norms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10363200" y="2286000"/>
              <a:ext cx="1600200" cy="838200"/>
              <a:chOff x="9448800" y="1600200"/>
              <a:chExt cx="1600200" cy="83820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29800" y="1600200"/>
                <a:ext cx="473492" cy="469393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9448800" y="2133600"/>
                <a:ext cx="1600200" cy="304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400" dirty="0"/>
                  <a:t>Leadership roles</a:t>
                </a: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9144000" y="1219200"/>
              <a:ext cx="1600200" cy="914400"/>
              <a:chOff x="10210800" y="2057400"/>
              <a:chExt cx="1600200" cy="914400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25911" y="2057400"/>
                <a:ext cx="551689" cy="551689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10210800" y="2667000"/>
                <a:ext cx="1600200" cy="304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400" dirty="0"/>
                  <a:t>Governance model</a:t>
                </a: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9753600" y="3429000"/>
              <a:ext cx="1600200" cy="762000"/>
              <a:chOff x="10210800" y="4876800"/>
              <a:chExt cx="1600200" cy="762000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44200" y="4876800"/>
                <a:ext cx="523703" cy="384049"/>
              </a:xfrm>
              <a:prstGeom prst="rect">
                <a:avLst/>
              </a:prstGeom>
            </p:spPr>
          </p:pic>
          <p:sp>
            <p:nvSpPr>
              <p:cNvPr id="44" name="TextBox 43"/>
              <p:cNvSpPr txBox="1"/>
              <p:nvPr/>
            </p:nvSpPr>
            <p:spPr>
              <a:xfrm>
                <a:off x="10210800" y="5334000"/>
                <a:ext cx="1600200" cy="304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400" dirty="0"/>
                  <a:t>Contributor obligations</a:t>
                </a:r>
              </a:p>
            </p:txBody>
          </p:sp>
        </p:grpSp>
        <p:cxnSp>
          <p:nvCxnSpPr>
            <p:cNvPr id="51" name="Elbow Connector 50"/>
            <p:cNvCxnSpPr/>
            <p:nvPr/>
          </p:nvCxnSpPr>
          <p:spPr>
            <a:xfrm>
              <a:off x="8839200" y="3429000"/>
              <a:ext cx="1143000" cy="228600"/>
            </a:xfrm>
            <a:prstGeom prst="bentConnector3">
              <a:avLst>
                <a:gd name="adj1" fmla="val -575"/>
              </a:avLst>
            </a:prstGeom>
            <a:ln w="28575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Elbow Connector 79"/>
            <p:cNvCxnSpPr/>
            <p:nvPr/>
          </p:nvCxnSpPr>
          <p:spPr>
            <a:xfrm rot="5400000" flipH="1" flipV="1">
              <a:off x="8801100" y="1638300"/>
              <a:ext cx="609600" cy="533400"/>
            </a:xfrm>
            <a:prstGeom prst="bentConnector3">
              <a:avLst>
                <a:gd name="adj1" fmla="val 96552"/>
              </a:avLst>
            </a:prstGeom>
            <a:ln w="28575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9472450" y="2590800"/>
              <a:ext cx="890750" cy="0"/>
            </a:xfrm>
            <a:prstGeom prst="line">
              <a:avLst/>
            </a:prstGeom>
            <a:ln w="28575">
              <a:solidFill>
                <a:schemeClr val="accent3"/>
              </a:solidFill>
              <a:prstDash val="sysDot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381000" y="1447800"/>
            <a:ext cx="3733800" cy="2514600"/>
            <a:chOff x="381000" y="1600200"/>
            <a:chExt cx="3733800" cy="2514600"/>
          </a:xfrm>
        </p:grpSpPr>
        <p:sp>
          <p:nvSpPr>
            <p:cNvPr id="28" name="Rectangle 27"/>
            <p:cNvSpPr/>
            <p:nvPr/>
          </p:nvSpPr>
          <p:spPr bwMode="ltGray">
            <a:xfrm>
              <a:off x="2209800" y="2362200"/>
              <a:ext cx="1905000" cy="914400"/>
            </a:xfrm>
            <a:prstGeom prst="rect">
              <a:avLst/>
            </a:prstGeom>
            <a:solidFill>
              <a:schemeClr val="bg1"/>
            </a:solidFill>
            <a:ln w="57150" cmpd="sng">
              <a:solidFill>
                <a:srgbClr val="00A982"/>
              </a:solidFill>
            </a:ln>
            <a:effectLst>
              <a:glow rad="1905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chemeClr val="tx1"/>
                  </a:solidFill>
                </a:rPr>
                <a:t>Communication</a:t>
              </a: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1447800" y="1600200"/>
              <a:ext cx="914400" cy="609600"/>
              <a:chOff x="1828800" y="1447800"/>
              <a:chExt cx="914400" cy="60960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81200" y="1447800"/>
                <a:ext cx="457200" cy="308976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1828800" y="1828800"/>
                <a:ext cx="914400" cy="2286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400" dirty="0"/>
                  <a:t>Mailing list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81000" y="2438400"/>
              <a:ext cx="914400" cy="762000"/>
              <a:chOff x="762000" y="2057400"/>
              <a:chExt cx="914400" cy="76200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4400" y="2057400"/>
                <a:ext cx="491428" cy="432817"/>
              </a:xfrm>
              <a:prstGeom prst="rect">
                <a:avLst/>
              </a:prstGeom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762000" y="2514600"/>
                <a:ext cx="914400" cy="304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400" dirty="0"/>
                  <a:t>Chat room</a:t>
                </a: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990600" y="3352800"/>
              <a:ext cx="990600" cy="762000"/>
              <a:chOff x="1143000" y="2844289"/>
              <a:chExt cx="990600" cy="76200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7800" y="2844289"/>
                <a:ext cx="609600" cy="508511"/>
              </a:xfrm>
              <a:prstGeom prst="rect">
                <a:avLst/>
              </a:prstGeom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1143000" y="3377689"/>
                <a:ext cx="990600" cy="2286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400" dirty="0"/>
                  <a:t>GitHub account</a:t>
                </a:r>
              </a:p>
            </p:txBody>
          </p:sp>
        </p:grpSp>
        <p:cxnSp>
          <p:nvCxnSpPr>
            <p:cNvPr id="104" name="Elbow Connector 103"/>
            <p:cNvCxnSpPr/>
            <p:nvPr/>
          </p:nvCxnSpPr>
          <p:spPr>
            <a:xfrm rot="10800000" flipV="1">
              <a:off x="1981200" y="3429000"/>
              <a:ext cx="685800" cy="304800"/>
            </a:xfrm>
            <a:prstGeom prst="bentConnector3">
              <a:avLst>
                <a:gd name="adj1" fmla="val 980"/>
              </a:avLst>
            </a:prstGeom>
            <a:ln w="28575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H="1">
              <a:off x="1219200" y="2667000"/>
              <a:ext cx="853440" cy="0"/>
            </a:xfrm>
            <a:prstGeom prst="line">
              <a:avLst/>
            </a:prstGeom>
            <a:ln w="28575">
              <a:solidFill>
                <a:schemeClr val="accent3"/>
              </a:solidFill>
              <a:prstDash val="sysDot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9" name="Elbow Connector 108"/>
            <p:cNvCxnSpPr/>
            <p:nvPr/>
          </p:nvCxnSpPr>
          <p:spPr>
            <a:xfrm rot="16200000" flipV="1">
              <a:off x="2247901" y="1866899"/>
              <a:ext cx="381002" cy="304803"/>
            </a:xfrm>
            <a:prstGeom prst="bentConnector3">
              <a:avLst>
                <a:gd name="adj1" fmla="val 104752"/>
              </a:avLst>
            </a:prstGeom>
            <a:ln w="28575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609600" y="4038600"/>
            <a:ext cx="3733800" cy="2154620"/>
            <a:chOff x="609600" y="4191000"/>
            <a:chExt cx="3733800" cy="2154620"/>
          </a:xfrm>
        </p:grpSpPr>
        <p:sp>
          <p:nvSpPr>
            <p:cNvPr id="26" name="Rectangle 25"/>
            <p:cNvSpPr/>
            <p:nvPr/>
          </p:nvSpPr>
          <p:spPr bwMode="ltGray">
            <a:xfrm>
              <a:off x="2438400" y="4191000"/>
              <a:ext cx="1905000" cy="914400"/>
            </a:xfrm>
            <a:prstGeom prst="rect">
              <a:avLst/>
            </a:prstGeom>
            <a:solidFill>
              <a:schemeClr val="bg1"/>
            </a:solidFill>
            <a:ln w="57150" cmpd="sng">
              <a:solidFill>
                <a:srgbClr val="00A982"/>
              </a:solidFill>
            </a:ln>
            <a:effectLst>
              <a:glow rad="1905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chemeClr val="tx1"/>
                  </a:solidFill>
                </a:rPr>
                <a:t>Documentation</a:t>
              </a: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609600" y="4419600"/>
              <a:ext cx="990600" cy="663801"/>
              <a:chOff x="457200" y="4571999"/>
              <a:chExt cx="990600" cy="663801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457200" y="5003812"/>
                <a:ext cx="990600" cy="2319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400" dirty="0"/>
                  <a:t>Issue tracker</a:t>
                </a:r>
              </a:p>
            </p:txBody>
          </p:sp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1999" y="4571999"/>
                <a:ext cx="386647" cy="386647"/>
              </a:xfrm>
              <a:prstGeom prst="rect">
                <a:avLst/>
              </a:prstGeom>
              <a:solidFill>
                <a:schemeClr val="tx1"/>
              </a:solidFill>
            </p:spPr>
          </p:pic>
        </p:grpSp>
        <p:grpSp>
          <p:nvGrpSpPr>
            <p:cNvPr id="61" name="Group 60"/>
            <p:cNvGrpSpPr/>
            <p:nvPr/>
          </p:nvGrpSpPr>
          <p:grpSpPr>
            <a:xfrm>
              <a:off x="3048000" y="5562600"/>
              <a:ext cx="990600" cy="783020"/>
              <a:chOff x="3037490" y="5791200"/>
              <a:chExt cx="990600" cy="783020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3037490" y="6345620"/>
                <a:ext cx="990600" cy="2286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400" dirty="0"/>
                  <a:t>Roadmaps</a:t>
                </a:r>
              </a:p>
            </p:txBody>
          </p:sp>
          <p:pic>
            <p:nvPicPr>
              <p:cNvPr id="60" name="Picture 59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0324" y="5791200"/>
                <a:ext cx="517276" cy="515112"/>
              </a:xfrm>
              <a:prstGeom prst="rect">
                <a:avLst/>
              </a:prstGeom>
            </p:spPr>
          </p:pic>
        </p:grpSp>
        <p:cxnSp>
          <p:nvCxnSpPr>
            <p:cNvPr id="95" name="Straight Connector 94"/>
            <p:cNvCxnSpPr/>
            <p:nvPr/>
          </p:nvCxnSpPr>
          <p:spPr>
            <a:xfrm>
              <a:off x="3363310" y="5202620"/>
              <a:ext cx="0" cy="365760"/>
            </a:xfrm>
            <a:prstGeom prst="line">
              <a:avLst/>
            </a:prstGeom>
            <a:ln w="28575">
              <a:solidFill>
                <a:schemeClr val="accent3"/>
              </a:solidFill>
              <a:prstDash val="sysDot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6" name="Elbow Connector 95"/>
            <p:cNvCxnSpPr/>
            <p:nvPr/>
          </p:nvCxnSpPr>
          <p:spPr>
            <a:xfrm rot="5400000">
              <a:off x="2209800" y="5213130"/>
              <a:ext cx="381000" cy="381000"/>
            </a:xfrm>
            <a:prstGeom prst="bentConnector3">
              <a:avLst>
                <a:gd name="adj1" fmla="val 99133"/>
              </a:avLst>
            </a:prstGeom>
            <a:ln w="28575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H="1">
              <a:off x="1371600" y="4648200"/>
              <a:ext cx="914400" cy="0"/>
            </a:xfrm>
            <a:prstGeom prst="line">
              <a:avLst/>
            </a:prstGeom>
            <a:ln w="28575">
              <a:solidFill>
                <a:schemeClr val="accent3"/>
              </a:solidFill>
              <a:prstDash val="sysDot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914400" y="5257800"/>
              <a:ext cx="1752600" cy="762000"/>
              <a:chOff x="914400" y="5257800"/>
              <a:chExt cx="1752600" cy="762000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0764" y="5257800"/>
                <a:ext cx="499873" cy="499873"/>
              </a:xfrm>
              <a:prstGeom prst="rect">
                <a:avLst/>
              </a:prstGeom>
            </p:spPr>
          </p:pic>
          <p:sp>
            <p:nvSpPr>
              <p:cNvPr id="63" name="TextBox 62"/>
              <p:cNvSpPr txBox="1"/>
              <p:nvPr/>
            </p:nvSpPr>
            <p:spPr>
              <a:xfrm>
                <a:off x="914400" y="5791200"/>
                <a:ext cx="1752600" cy="2286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400" dirty="0"/>
                  <a:t>Terms of engagement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229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11B2C-96CF-0B49-B2E2-45367E7AA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things we’ve learned…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A102A8-67F9-DA4A-A15E-94EBC52026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C38DB-F9CA-FF43-802D-DA49461713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280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lessons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Clr>
                <a:schemeClr val="accent2"/>
              </a:buClr>
              <a:buFont typeface="+mj-lt"/>
              <a:buAutoNum type="arabicPeriod"/>
            </a:pPr>
            <a:r>
              <a:rPr lang="en-US" sz="2400" dirty="0"/>
              <a:t>Focus on the community to ensure success</a:t>
            </a:r>
          </a:p>
          <a:p>
            <a:pPr marL="457200" indent="-457200">
              <a:buClr>
                <a:schemeClr val="accent2"/>
              </a:buClr>
              <a:buFont typeface="+mj-lt"/>
              <a:buAutoNum type="arabicPeriod"/>
            </a:pPr>
            <a:r>
              <a:rPr lang="en-US" sz="2400" dirty="0"/>
              <a:t>Have an open source strategy that harmonizes with the business</a:t>
            </a:r>
          </a:p>
          <a:p>
            <a:pPr marL="457200" indent="-457200">
              <a:buClr>
                <a:schemeClr val="accent2"/>
              </a:buClr>
              <a:buFont typeface="+mj-lt"/>
              <a:buAutoNum type="arabicPeriod"/>
            </a:pPr>
            <a:r>
              <a:rPr lang="en-US" sz="2400" dirty="0"/>
              <a:t>Cultivate business sponsors and engaged stakeholders (internal community)</a:t>
            </a:r>
          </a:p>
          <a:p>
            <a:pPr marL="457200" indent="-457200">
              <a:buClr>
                <a:schemeClr val="accent2"/>
              </a:buClr>
              <a:buFont typeface="+mj-lt"/>
              <a:buAutoNum type="arabicPeriod"/>
            </a:pPr>
            <a:r>
              <a:rPr lang="en-US" sz="2400" dirty="0"/>
              <a:t>Put experts in a partnering open source program office</a:t>
            </a:r>
          </a:p>
          <a:p>
            <a:pPr marL="457200" indent="-457200">
              <a:buClr>
                <a:schemeClr val="accent2"/>
              </a:buClr>
              <a:buFont typeface="+mj-lt"/>
              <a:buAutoNum type="arabicPeriod"/>
            </a:pPr>
            <a:r>
              <a:rPr lang="en-US" sz="2400" dirty="0"/>
              <a:t>Encourage both personal and corporate contributions</a:t>
            </a:r>
          </a:p>
          <a:p>
            <a:pPr marL="457200" indent="-457200">
              <a:buClr>
                <a:schemeClr val="accent2"/>
              </a:buClr>
              <a:buFont typeface="+mj-lt"/>
              <a:buAutoNum type="arabicPeriod"/>
            </a:pPr>
            <a:r>
              <a:rPr lang="en-US" sz="2400" dirty="0"/>
              <a:t>Make your development work inside the company mirror the way strong open source communities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767C7-A825-6147-AE0D-F20ED1FEEE5D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24200" y="5371662"/>
            <a:ext cx="4495800" cy="30480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i="1" dirty="0">
                <a:solidFill>
                  <a:srgbClr val="00A982"/>
                </a:solidFill>
              </a:rPr>
              <a:t>Build trust through transparency everywhere…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00400" y="5813518"/>
            <a:ext cx="4495800" cy="30480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i="1" dirty="0">
                <a:solidFill>
                  <a:srgbClr val="00A982"/>
                </a:solidFill>
              </a:rPr>
              <a:t>this is the foundation for open collaboration</a:t>
            </a:r>
          </a:p>
        </p:txBody>
      </p:sp>
    </p:spTree>
    <p:extLst>
      <p:ext uri="{BB962C8B-B14F-4D97-AF65-F5344CB8AC3E}">
        <p14:creationId xmlns:p14="http://schemas.microsoft.com/office/powerpoint/2010/main" val="376173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8595C4D-6CD5-424D-A4D0-9252D57C2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393" y="2209800"/>
            <a:ext cx="8838407" cy="1905000"/>
          </a:xfrm>
        </p:spPr>
        <p:txBody>
          <a:bodyPr>
            <a:normAutofit/>
          </a:bodyPr>
          <a:lstStyle/>
          <a:p>
            <a:r>
              <a:rPr lang="en-US" b="0" dirty="0"/>
              <a:t>Alex Mejias</a:t>
            </a:r>
            <a:br>
              <a:rPr lang="en-US" b="0" dirty="0"/>
            </a:b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E0F2478-B481-FA42-AECF-2F7F4BDA2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8013" y="3733800"/>
            <a:ext cx="7773987" cy="3048000"/>
          </a:xfrm>
        </p:spPr>
        <p:txBody>
          <a:bodyPr/>
          <a:lstStyle/>
          <a:p>
            <a:pPr marL="457200" indent="-457200">
              <a:buFont typeface="Arial" charset="0"/>
              <a:buChar char="•"/>
            </a:pPr>
            <a:r>
              <a:rPr lang="en-US" dirty="0"/>
              <a:t>Senior </a:t>
            </a:r>
            <a:r>
              <a:rPr lang="en-US" dirty="0" err="1"/>
              <a:t>fullstack</a:t>
            </a:r>
            <a:r>
              <a:rPr lang="en-US" dirty="0"/>
              <a:t> developer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HPE DEV program lead member 	</a:t>
            </a:r>
            <a:r>
              <a:rPr lang="en-US" dirty="0" err="1"/>
              <a:t>hpedev.io</a:t>
            </a:r>
            <a:endParaRPr lang="en-US" dirty="0"/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Grommet core team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 err="1"/>
              <a:t>grommet.io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99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19A2C-184E-3348-B3BC-9B89F360A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393" y="2575034"/>
            <a:ext cx="8229600" cy="2073166"/>
          </a:xfrm>
        </p:spPr>
        <p:txBody>
          <a:bodyPr>
            <a:normAutofit fontScale="90000"/>
          </a:bodyPr>
          <a:lstStyle/>
          <a:p>
            <a:r>
              <a:rPr lang="en-US" b="0"/>
              <a:t>Open-sourcing Enterprise</a:t>
            </a:r>
            <a:br>
              <a:rPr lang="en-US" b="0"/>
            </a:br>
            <a:r>
              <a:rPr lang="en-US" b="0"/>
              <a:t>Software</a:t>
            </a:r>
            <a:br>
              <a:rPr lang="en-US" b="0"/>
            </a:b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604090-B74F-B94F-B637-B94CB9E72F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Developer Perspective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F24E58-1FC6-0940-8242-4B7643C050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1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23773-7999-3544-A584-B827918BC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Identifying Open Source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2BD61B-5923-B849-88D1-DB5871117E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B4475-FB03-2546-B6A3-40E0B5F3CC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7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4C2E7-A1A8-EE43-83CA-3F51665E0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“</a:t>
            </a:r>
            <a:r>
              <a:rPr lang="en-US" b="0"/>
              <a:t>Help yourself before you help others.”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8741A-5C72-5D47-AED1-C62BDDB20C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9EEC27-1926-344B-8CB5-B1359A183A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6767C7-A825-6147-AE0D-F20ED1FEEE5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1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A839C-E722-1F4D-BB99-95B8E79D9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11125200" cy="1219200"/>
          </a:xfrm>
        </p:spPr>
        <p:txBody>
          <a:bodyPr/>
          <a:lstStyle/>
          <a:p>
            <a:r>
              <a:rPr lang="en-US" dirty="0"/>
              <a:t>Identifying open source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9C9BCB-4A8D-4B45-82DA-0317DE93A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76400"/>
            <a:ext cx="9220199" cy="3657600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sz="2400" dirty="0"/>
              <a:t>Powerful enterprise open source solved internal problems first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Iterate internally</a:t>
            </a:r>
          </a:p>
          <a:p>
            <a:pPr marL="742950" lvl="1" indent="-285750">
              <a:buFontTx/>
              <a:buChar char="-"/>
            </a:pPr>
            <a:r>
              <a:rPr lang="en-US" sz="2400" dirty="0"/>
              <a:t>Thoughtful internal publishing roadmaps to enhance code quality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Wide internal adoption</a:t>
            </a:r>
          </a:p>
          <a:p>
            <a:pPr marL="742950" lvl="1" indent="-285750">
              <a:buFontTx/>
              <a:buChar char="-"/>
            </a:pPr>
            <a:r>
              <a:rPr lang="en-US" sz="2400" dirty="0"/>
              <a:t>Iterated across multiple versions and forks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Investigate abstraction</a:t>
            </a:r>
          </a:p>
          <a:p>
            <a:pPr marL="742950" lvl="1" indent="-285750">
              <a:buFontTx/>
              <a:buChar char="-"/>
            </a:pPr>
            <a:r>
              <a:rPr lang="en-US" sz="2400" dirty="0"/>
              <a:t>Question how this piece of software can be applied in a generic manner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99322-FF6D-2B42-8902-89548FD9A3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6767C7-A825-6147-AE0D-F20ED1FEEE5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23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A839C-E722-1F4D-BB99-95B8E79D9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11125200" cy="1219200"/>
          </a:xfrm>
        </p:spPr>
        <p:txBody>
          <a:bodyPr/>
          <a:lstStyle/>
          <a:p>
            <a:r>
              <a:rPr lang="en-US" dirty="0"/>
              <a:t>Developing with open source in mind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9C9BCB-4A8D-4B45-82DA-0317DE93A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2438400"/>
            <a:ext cx="9220199" cy="35052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Hooks and generic adoption points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Example: Grommet's theming capability originally designed to support HPE, HP Inc, and Aruba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Pluggable interfaces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Example: Babel, Wordpress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99322-FF6D-2B42-8902-89548FD9A3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6767C7-A825-6147-AE0D-F20ED1FEEE5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4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95C4D-6CD5-424D-A4D0-9252D57C2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393" y="2209800"/>
            <a:ext cx="8838407" cy="1905000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Jim Schreckengast (Schreck)</a:t>
            </a:r>
            <a:br>
              <a:rPr lang="en-US" b="0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F2478-B481-FA42-AECF-2F7F4BDA2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8013" y="3733800"/>
            <a:ext cx="7162007" cy="2057400"/>
          </a:xfrm>
        </p:spPr>
        <p:txBody>
          <a:bodyPr/>
          <a:lstStyle/>
          <a:p>
            <a:pPr marL="457200" indent="-457200">
              <a:buFont typeface="Arial" charset="0"/>
              <a:buChar char="•"/>
            </a:pPr>
            <a:r>
              <a:rPr lang="en-US" dirty="0"/>
              <a:t>Strategic Programs/HPE Open Source Program Office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Fun fact: I play board games to raise money for the Children’s Miracle Network of Hospitals.</a:t>
            </a:r>
          </a:p>
        </p:txBody>
      </p:sp>
    </p:spTree>
    <p:extLst>
      <p:ext uri="{BB962C8B-B14F-4D97-AF65-F5344CB8AC3E}">
        <p14:creationId xmlns:p14="http://schemas.microsoft.com/office/powerpoint/2010/main" val="43832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F0C98-CFD7-814F-91B9-45C22D0AC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13" y="1676399"/>
            <a:ext cx="5716587" cy="838201"/>
          </a:xfrm>
        </p:spPr>
        <p:txBody>
          <a:bodyPr/>
          <a:lstStyle/>
          <a:p>
            <a:r>
              <a:rPr lang="en-US" sz="5400"/>
              <a:t>Success!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A5AF17-44D4-3247-B724-865986E664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Popular enterprise open source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030150-0CEE-CA43-AA5E-61436FFB79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6767C7-A825-6147-AE0D-F20ED1FEEE5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1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A839C-E722-1F4D-BB99-95B8E79D9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11125200" cy="1219200"/>
          </a:xfrm>
        </p:spPr>
        <p:txBody>
          <a:bodyPr/>
          <a:lstStyle/>
          <a:p>
            <a:r>
              <a:rPr lang="en-US"/>
              <a:t>React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99322-FF6D-2B42-8902-89548FD9A3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6767C7-A825-6147-AE0D-F20ED1FEEE5D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89C9BCB-4A8D-4B45-82DA-0317DE93A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9220199" cy="3657600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sz="2400" dirty="0"/>
              <a:t>Developed originally to allow Facebook to easily manage ads in their user interface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2,340,530 weekly downloads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“most loved” developer tool in Stack Overflow survey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Excellent transparency and community support</a:t>
            </a:r>
          </a:p>
          <a:p>
            <a:pPr marL="742950" lvl="1" indent="-285750">
              <a:buFontTx/>
              <a:buChar char="-"/>
            </a:pPr>
            <a:r>
              <a:rPr lang="en-US" sz="2400" dirty="0" err="1"/>
              <a:t>BSD+Patents</a:t>
            </a:r>
            <a:r>
              <a:rPr lang="en-US" sz="2400" dirty="0"/>
              <a:t> license switched to MIT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Eases classic web app pain points</a:t>
            </a:r>
          </a:p>
          <a:p>
            <a:pPr marL="742950" lvl="1" indent="-285750">
              <a:buFontTx/>
              <a:buChar char="-"/>
            </a:pPr>
            <a:r>
              <a:rPr lang="en-US" sz="2400" dirty="0"/>
              <a:t>Handling HTML DOM nodes in Javascript</a:t>
            </a:r>
          </a:p>
          <a:p>
            <a:pPr marL="742950" lvl="1" indent="-285750">
              <a:buFontTx/>
              <a:buChar char="-"/>
            </a:pPr>
            <a:r>
              <a:rPr lang="en-US" sz="2400" dirty="0"/>
              <a:t>Component lifecycles</a:t>
            </a:r>
          </a:p>
        </p:txBody>
      </p:sp>
    </p:spTree>
    <p:extLst>
      <p:ext uri="{BB962C8B-B14F-4D97-AF65-F5344CB8AC3E}">
        <p14:creationId xmlns:p14="http://schemas.microsoft.com/office/powerpoint/2010/main" val="17825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A839C-E722-1F4D-BB99-95B8E79D9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11125200" cy="1219200"/>
          </a:xfrm>
        </p:spPr>
        <p:txBody>
          <a:bodyPr/>
          <a:lstStyle/>
          <a:p>
            <a:r>
              <a:rPr lang="en-US"/>
              <a:t>Grommet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99322-FF6D-2B42-8902-89548FD9A3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6767C7-A825-6147-AE0D-F20ED1FEEE5D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89C9BCB-4A8D-4B45-82DA-0317DE93A964}"/>
              </a:ext>
            </a:extLst>
          </p:cNvPr>
          <p:cNvSpPr txBox="1">
            <a:spLocks/>
          </p:cNvSpPr>
          <p:nvPr/>
        </p:nvSpPr>
        <p:spPr>
          <a:xfrm>
            <a:off x="609600" y="1676400"/>
            <a:ext cx="9220199" cy="3657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r>
              <a:rPr lang="en-US" sz="2400" dirty="0"/>
              <a:t>Developed originally to unify HPE branding across numerous web applications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2,889 weekly downloads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Excellent theming support</a:t>
            </a:r>
          </a:p>
          <a:p>
            <a:pPr marL="742950" lvl="1" indent="-285750">
              <a:buFontTx/>
              <a:buChar char="-"/>
            </a:pPr>
            <a:r>
              <a:rPr lang="en-US" sz="2600" dirty="0"/>
              <a:t>Apply company branding via a single configuration file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Numerous community driven supporting libraries</a:t>
            </a:r>
          </a:p>
          <a:p>
            <a:pPr marL="742950" lvl="1" indent="-285750">
              <a:buFontTx/>
              <a:buChar char="-"/>
            </a:pPr>
            <a:r>
              <a:rPr lang="en-US" sz="2600" dirty="0"/>
              <a:t>Grommet icons</a:t>
            </a:r>
          </a:p>
          <a:p>
            <a:pPr marL="742950" lvl="1" indent="-285750">
              <a:buFontTx/>
              <a:buChar char="-"/>
            </a:pPr>
            <a:r>
              <a:rPr lang="en-US" sz="2600" dirty="0"/>
              <a:t>Grommet add-ons</a:t>
            </a:r>
          </a:p>
          <a:p>
            <a:pPr marL="742950" lvl="1" indent="-285750">
              <a:buFontTx/>
              <a:buChar char="-"/>
            </a:pPr>
            <a:r>
              <a:rPr lang="en-US" sz="2600" dirty="0"/>
              <a:t>Grommet tables</a:t>
            </a:r>
          </a:p>
        </p:txBody>
      </p:sp>
    </p:spTree>
    <p:extLst>
      <p:ext uri="{BB962C8B-B14F-4D97-AF65-F5344CB8AC3E}">
        <p14:creationId xmlns:p14="http://schemas.microsoft.com/office/powerpoint/2010/main" val="40960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A839C-E722-1F4D-BB99-95B8E79D9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11125200" cy="1219200"/>
          </a:xfrm>
        </p:spPr>
        <p:txBody>
          <a:bodyPr/>
          <a:lstStyle/>
          <a:p>
            <a:r>
              <a:rPr lang="en-US" dirty="0" err="1"/>
              <a:t>TensorFlow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99322-FF6D-2B42-8902-89548FD9A3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6767C7-A825-6147-AE0D-F20ED1FEEE5D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89C9BCB-4A8D-4B45-82DA-0317DE93A964}"/>
              </a:ext>
            </a:extLst>
          </p:cNvPr>
          <p:cNvSpPr txBox="1">
            <a:spLocks/>
          </p:cNvSpPr>
          <p:nvPr/>
        </p:nvSpPr>
        <p:spPr>
          <a:xfrm>
            <a:off x="609600" y="1676400"/>
            <a:ext cx="9220199" cy="3657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r>
              <a:rPr lang="en-US" sz="2400" dirty="0"/>
              <a:t>Developed originally to improve Google’s internal deep neural networks and machine learning.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105k GitHub stars, 36k code commits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Google backed machine learning Python library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Estimator’s API simplifies machine learning </a:t>
            </a:r>
            <a:endParaRPr lang="en-US" sz="2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19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11B2C-96CF-0B49-B2E2-45367E7AA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&amp; Communication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A102A8-67F9-DA4A-A15E-94EBC52026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C38DB-F9CA-FF43-802D-DA49461713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52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A839C-E722-1F4D-BB99-95B8E79D9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11125200" cy="1219200"/>
          </a:xfrm>
        </p:spPr>
        <p:txBody>
          <a:bodyPr/>
          <a:lstStyle/>
          <a:p>
            <a:r>
              <a:rPr lang="en-US" dirty="0"/>
              <a:t>Communication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9C9BCB-4A8D-4B45-82DA-0317DE93A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423" y="2133600"/>
            <a:ext cx="7772400" cy="3048000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Keep the community in the know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/>
              <a:t>Loud and clear road maps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Post next branches as beta for the community to test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/>
              <a:t>Thoughtful review of community feedback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Thorough release notes tagging issues and PRs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Slack and Twitter support amplification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99322-FF6D-2B42-8902-89548FD9A3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6767C7-A825-6147-AE0D-F20ED1FEEE5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7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A839C-E722-1F4D-BB99-95B8E79D9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11125200" cy="1219200"/>
          </a:xfrm>
        </p:spPr>
        <p:txBody>
          <a:bodyPr/>
          <a:lstStyle/>
          <a:p>
            <a:r>
              <a:rPr lang="en-US" dirty="0"/>
              <a:t>Code of conduct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9C9BCB-4A8D-4B45-82DA-0317DE93A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422" y="2133600"/>
            <a:ext cx="10670178" cy="3048000"/>
          </a:xfrm>
        </p:spPr>
        <p:txBody>
          <a:bodyPr/>
          <a:lstStyle/>
          <a:p>
            <a:r>
              <a:rPr lang="en-US" sz="2400" b="1" dirty="0"/>
              <a:t>Facebook's Open Source Code of Conduct (</a:t>
            </a:r>
            <a:r>
              <a:rPr lang="en-US" sz="2400" b="1" dirty="0" err="1"/>
              <a:t>code.fb.com</a:t>
            </a:r>
            <a:r>
              <a:rPr lang="en-US" sz="2400" b="1" dirty="0"/>
              <a:t>/</a:t>
            </a:r>
            <a:r>
              <a:rPr lang="en-US" sz="2400" b="1" dirty="0" err="1"/>
              <a:t>codeofconduct</a:t>
            </a:r>
            <a:r>
              <a:rPr lang="en-US" sz="2400" b="1" dirty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Be friendly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Be welcoming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Be considerate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Be respectful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Be careful in the words that you choose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When we disagree, try to understand why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Remember that we're different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99322-FF6D-2B42-8902-89548FD9A3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6767C7-A825-6147-AE0D-F20ED1FEEE5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69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A839C-E722-1F4D-BB99-95B8E79D9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11125200" cy="1219200"/>
          </a:xfrm>
        </p:spPr>
        <p:txBody>
          <a:bodyPr/>
          <a:lstStyle/>
          <a:p>
            <a:r>
              <a:rPr lang="en-US" dirty="0"/>
              <a:t>Issue templates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9C9BCB-4A8D-4B45-82DA-0317DE93A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8231777" cy="3048000"/>
          </a:xfrm>
        </p:spPr>
        <p:txBody>
          <a:bodyPr/>
          <a:lstStyle/>
          <a:p>
            <a:r>
              <a:rPr lang="en-US" sz="2000" b="1" dirty="0"/>
              <a:t>Grommet’s issue template: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Exact reproduction steps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Create a list with </a:t>
            </a:r>
            <a:r>
              <a:rPr lang="en-US" dirty="0" err="1"/>
              <a:t>png</a:t>
            </a:r>
            <a:r>
              <a:rPr lang="en-US" dirty="0"/>
              <a:t> images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Expected behavior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The list should render with images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Actual behavior (</a:t>
            </a:r>
            <a:r>
              <a:rPr lang="en-US" sz="2000" dirty="0" err="1"/>
              <a:t>codepen</a:t>
            </a:r>
            <a:r>
              <a:rPr lang="en-US" sz="2000" dirty="0"/>
              <a:t>, code sandbox, </a:t>
            </a:r>
            <a:r>
              <a:rPr lang="en-US" sz="2000" dirty="0" err="1"/>
              <a:t>etc</a:t>
            </a:r>
            <a:r>
              <a:rPr lang="en-US" sz="2000" dirty="0"/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The list renders without images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Screenshots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Library version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Grommet 2.0alpha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OS and Browser specs if applicable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iPhone 7 running iOS 12 in latest Safari mobile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99322-FF6D-2B42-8902-89548FD9A3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6767C7-A825-6147-AE0D-F20ED1FEEE5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2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A839C-E722-1F4D-BB99-95B8E79D9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11125200" cy="1219200"/>
          </a:xfrm>
        </p:spPr>
        <p:txBody>
          <a:bodyPr/>
          <a:lstStyle/>
          <a:p>
            <a:r>
              <a:rPr lang="en-US" b="0" dirty="0"/>
              <a:t>Pull request templates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9C9BCB-4A8D-4B45-82DA-0317DE93A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8231777" cy="3048000"/>
          </a:xfrm>
        </p:spPr>
        <p:txBody>
          <a:bodyPr/>
          <a:lstStyle/>
          <a:p>
            <a:r>
              <a:rPr lang="en-US" sz="2000" b="1" dirty="0"/>
              <a:t>Grommet’s PR template: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How to test the PR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Check out the branch and create a list with </a:t>
            </a:r>
            <a:r>
              <a:rPr lang="en-US" dirty="0" err="1"/>
              <a:t>pngs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Screenshots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Description of PR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Fixes iOS Safari CSS bug when rendering </a:t>
            </a:r>
            <a:r>
              <a:rPr lang="en-US" dirty="0" err="1"/>
              <a:t>pngs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Relevant issues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Issue #32 – Fix lists with images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Should this be in the release notes?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Yes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Is this change backward compatible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Yes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99322-FF6D-2B42-8902-89548FD9A3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6767C7-A825-6147-AE0D-F20ED1FEEE5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68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E48F2B-7450-C14A-8B32-57270AD3E6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6767C7-A825-6147-AE0D-F20ED1FEEE5D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4FDAA1-827E-9848-905F-5FC816DDB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8200" y="3276600"/>
            <a:ext cx="6248400" cy="1230351"/>
          </a:xfrm>
        </p:spPr>
        <p:txBody>
          <a:bodyPr/>
          <a:lstStyle/>
          <a:p>
            <a:r>
              <a:rPr lang="en-US" dirty="0"/>
              <a:t>Show me the money…</a:t>
            </a:r>
          </a:p>
        </p:txBody>
      </p:sp>
    </p:spTree>
    <p:extLst>
      <p:ext uri="{BB962C8B-B14F-4D97-AF65-F5344CB8AC3E}">
        <p14:creationId xmlns:p14="http://schemas.microsoft.com/office/powerpoint/2010/main" val="311791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4C2E7-A1A8-EE43-83CA-3F51665E0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“Without chemicals, life itself would be impossible.”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8741A-5C72-5D47-AED1-C62BDDB20C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- Monsanto advertisement, late 1970s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9EEC27-1926-344B-8CB5-B1359A183A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6767C7-A825-6147-AE0D-F20ED1FEEE5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97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A839C-E722-1F4D-BB99-95B8E79D9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11125200" cy="1219200"/>
          </a:xfrm>
        </p:spPr>
        <p:txBody>
          <a:bodyPr/>
          <a:lstStyle/>
          <a:p>
            <a:r>
              <a:rPr lang="en-US" dirty="0"/>
              <a:t>Monetizing open source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9C9BCB-4A8D-4B45-82DA-0317DE93A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981200"/>
            <a:ext cx="7772400" cy="35814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Consulting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Feature and architecture development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On-site workshops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Painless deployment / extend platforms with SaaS: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/>
              <a:t>Laravel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Forge CI/CD service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/>
              <a:t>Zeit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NextJS</a:t>
            </a:r>
            <a:r>
              <a:rPr lang="en-US" sz="2400" dirty="0"/>
              <a:t> with deployment and hosting plans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99322-FF6D-2B42-8902-89548FD9A3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6767C7-A825-6147-AE0D-F20ED1FEEE5D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8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2E86D9-E030-8540-9D18-6C5E9193F3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6767C7-A825-6147-AE0D-F20ED1FEEE5D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9B1F03-15E7-1848-AE70-F9363A1D6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F63DE0-D677-CC45-AAB4-93617792B3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@</a:t>
            </a:r>
            <a:r>
              <a:rPr lang="en-US" dirty="0" err="1"/>
              <a:t>hpe_devcom</a:t>
            </a:r>
            <a:endParaRPr lang="en-US" dirty="0"/>
          </a:p>
          <a:p>
            <a:r>
              <a:rPr lang="en-US" dirty="0" err="1"/>
              <a:t>hpedev.io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83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AD83B-D94B-5C4D-957D-D1E9F582A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Contributor Types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0ABC0-1AC9-8047-B569-3FB7C8E8F4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 to expect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09D2A5-5301-E748-876A-53F54FC9A8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6767C7-A825-6147-AE0D-F20ED1FEEE5D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4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A839C-E722-1F4D-BB99-95B8E79D9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11125200" cy="1219200"/>
          </a:xfrm>
        </p:spPr>
        <p:txBody>
          <a:bodyPr/>
          <a:lstStyle/>
          <a:p>
            <a:r>
              <a:rPr lang="en-US" dirty="0"/>
              <a:t>Ambitious &amp; optimistic</a:t>
            </a:r>
            <a:br>
              <a:rPr lang="en-US" dirty="0"/>
            </a:br>
            <a:r>
              <a:rPr lang="en-US" dirty="0"/>
              <a:t>contributor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9C9BCB-4A8D-4B45-82DA-0317DE93A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514600"/>
            <a:ext cx="7772400" cy="30480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Thoroughly documents pull requests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Contributes many lines of code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Writes tests for everything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600" dirty="0"/>
              <a:t>Follows contribution guidelines closely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Generally not a senior role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99322-FF6D-2B42-8902-89548FD9A3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6767C7-A825-6147-AE0D-F20ED1FEEE5D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45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A839C-E722-1F4D-BB99-95B8E79D9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11125200" cy="1219200"/>
          </a:xfrm>
        </p:spPr>
        <p:txBody>
          <a:bodyPr/>
          <a:lstStyle/>
          <a:p>
            <a:r>
              <a:rPr lang="en-US" dirty="0"/>
              <a:t>Ninja contributor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9C9BCB-4A8D-4B45-82DA-0317DE93A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514600"/>
            <a:ext cx="7772400" cy="3048000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Fixes a single bug stemming from their use case and vanishes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“Smart” developer who takes initiative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Not a test driven developer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99322-FF6D-2B42-8902-89548FD9A3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6767C7-A825-6147-AE0D-F20ED1FEEE5D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54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A839C-E722-1F4D-BB99-95B8E79D9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11125200" cy="1219200"/>
          </a:xfrm>
        </p:spPr>
        <p:txBody>
          <a:bodyPr/>
          <a:lstStyle/>
          <a:p>
            <a:r>
              <a:rPr lang="en-US" dirty="0"/>
              <a:t>Critical veteran contributor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9C9BCB-4A8D-4B45-82DA-0317DE93A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514600"/>
            <a:ext cx="7772400" cy="3048000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Understands the library in and out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Numerous pull requests merged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Critical of flaws and roadmaps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600" dirty="0"/>
              <a:t>Opinion should be valued while avoiding toxicity (code of conduct)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99322-FF6D-2B42-8902-89548FD9A3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6767C7-A825-6147-AE0D-F20ED1FEEE5D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70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E4E9-1E2A-014F-A85F-CBD9CEFF8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F4D6E3-D72D-BE46-B1A2-A210FF8D83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85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31B9E8-F5D0-1346-A85E-B986C9748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6767C7-A825-6147-AE0D-F20ED1FEEE5D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10DB9C-F623-844E-978F-A1665C3F7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8EBC94-98F3-F742-A4D3-78DEBC474E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2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4C2E7-A1A8-EE43-83CA-3F51665E0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8741A-5C72-5D47-AED1-C62BDDB20C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9EEC27-1926-344B-8CB5-B1359A183A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6767C7-A825-6147-AE0D-F20ED1FEEE5D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9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86F13F-DD4A-4D4F-84D6-36E30D4E98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6767C7-A825-6147-AE0D-F20ED1FEEE5D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E66040-F7EE-A14C-8D05-26860564E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EC766C-E344-DF48-9C4B-50BE52746B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1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4C2E7-A1A8-EE43-83CA-3F51665E0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“Without open source, life as we know it would be impossible.”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8741A-5C72-5D47-AED1-C62BDDB20C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Schreck</a:t>
            </a:r>
            <a:r>
              <a:rPr lang="en-US" dirty="0"/>
              <a:t>,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9EEC27-1926-344B-8CB5-B1359A183A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6767C7-A825-6147-AE0D-F20ED1FEEE5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41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Open sourcing enterprise software</a:t>
            </a:r>
            <a:br>
              <a:rPr lang="en-US" dirty="0"/>
            </a:br>
            <a:r>
              <a:rPr lang="en-US" sz="2200" dirty="0"/>
              <a:t>A Program Perspective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Clr>
                <a:schemeClr val="accent2"/>
              </a:buClr>
              <a:buNone/>
            </a:pPr>
            <a:r>
              <a:rPr lang="en-US" sz="2400" b="1" dirty="0">
                <a:solidFill>
                  <a:srgbClr val="00A982"/>
                </a:solidFill>
              </a:rPr>
              <a:t>Agenda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The roles of an open source program office in the modern enterprise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A few common questions we hear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Important things we’ve learned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767C7-A825-6147-AE0D-F20ED1FEEE5D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40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11B2C-96CF-0B49-B2E2-45367E7AA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Roles of an open source program office…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A102A8-67F9-DA4A-A15E-94EBC52026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C38DB-F9CA-FF43-802D-DA49461713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734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381000"/>
            <a:ext cx="10969943" cy="852364"/>
          </a:xfrm>
        </p:spPr>
        <p:txBody>
          <a:bodyPr/>
          <a:lstStyle/>
          <a:p>
            <a:r>
              <a:rPr lang="en-US" dirty="0"/>
              <a:t>The roles of an open source program office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236827" y="1295401"/>
            <a:ext cx="5575599" cy="5128727"/>
            <a:chOff x="2402625" y="868347"/>
            <a:chExt cx="4182788" cy="3847547"/>
          </a:xfrm>
        </p:grpSpPr>
        <p:sp>
          <p:nvSpPr>
            <p:cNvPr id="6" name="Arc 5"/>
            <p:cNvSpPr>
              <a:spLocks noChangeAspect="1"/>
            </p:cNvSpPr>
            <p:nvPr/>
          </p:nvSpPr>
          <p:spPr bwMode="auto">
            <a:xfrm>
              <a:off x="4352569" y="868347"/>
              <a:ext cx="1900131" cy="1900130"/>
            </a:xfrm>
            <a:custGeom>
              <a:avLst/>
              <a:gdLst>
                <a:gd name="T0" fmla="*/ 0 w 21600"/>
                <a:gd name="T1" fmla="*/ 0 h 21600"/>
                <a:gd name="T2" fmla="*/ 2100263 w 21600"/>
                <a:gd name="T3" fmla="*/ 2100263 h 21600"/>
                <a:gd name="T4" fmla="*/ 0 w 21600"/>
                <a:gd name="T5" fmla="*/ 2100263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425563"/>
            </a:solidFill>
            <a:ln w="25400" algn="ctr">
              <a:noFill/>
              <a:miter lim="800000"/>
              <a:headEnd/>
              <a:tailEnd/>
            </a:ln>
            <a:effectLst/>
          </p:spPr>
          <p:txBody>
            <a:bodyPr wrap="square" tIns="121888" bIns="121888" anchor="ctr">
              <a:noAutofit/>
            </a:bodyPr>
            <a:lstStyle/>
            <a:p>
              <a:pPr algn="ctr"/>
              <a:endParaRPr lang="en-US" sz="2133" dirty="0">
                <a:solidFill>
                  <a:prstClr val="white"/>
                </a:solidFill>
              </a:endParaRPr>
            </a:p>
          </p:txBody>
        </p:sp>
        <p:sp>
          <p:nvSpPr>
            <p:cNvPr id="7" name="Arc 6"/>
            <p:cNvSpPr>
              <a:spLocks noChangeAspect="1"/>
            </p:cNvSpPr>
            <p:nvPr/>
          </p:nvSpPr>
          <p:spPr bwMode="auto">
            <a:xfrm flipH="1">
              <a:off x="2402625" y="871255"/>
              <a:ext cx="1894314" cy="1894314"/>
            </a:xfrm>
            <a:custGeom>
              <a:avLst/>
              <a:gdLst>
                <a:gd name="T0" fmla="*/ 0 w 21600"/>
                <a:gd name="T1" fmla="*/ 0 h 21600"/>
                <a:gd name="T2" fmla="*/ 2100262 w 21600"/>
                <a:gd name="T3" fmla="*/ 2100263 h 21600"/>
                <a:gd name="T4" fmla="*/ 0 w 21600"/>
                <a:gd name="T5" fmla="*/ 2100263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425563"/>
            </a:solidFill>
            <a:ln w="25400" algn="ctr">
              <a:noFill/>
              <a:miter lim="800000"/>
              <a:headEnd/>
              <a:tailEnd/>
            </a:ln>
            <a:effectLst/>
          </p:spPr>
          <p:txBody>
            <a:bodyPr wrap="square" tIns="121888" bIns="121888" anchor="ctr">
              <a:noAutofit/>
            </a:bodyPr>
            <a:lstStyle/>
            <a:p>
              <a:pPr algn="ctr"/>
              <a:endParaRPr lang="en-US" sz="2133" dirty="0">
                <a:solidFill>
                  <a:prstClr val="white"/>
                </a:solidFill>
              </a:endParaRPr>
            </a:p>
          </p:txBody>
        </p:sp>
        <p:sp>
          <p:nvSpPr>
            <p:cNvPr id="8" name="Arc 7"/>
            <p:cNvSpPr>
              <a:spLocks noChangeAspect="1"/>
            </p:cNvSpPr>
            <p:nvPr/>
          </p:nvSpPr>
          <p:spPr bwMode="auto">
            <a:xfrm flipV="1">
              <a:off x="4352569" y="2815113"/>
              <a:ext cx="1900130" cy="1900781"/>
            </a:xfrm>
            <a:custGeom>
              <a:avLst/>
              <a:gdLst>
                <a:gd name="T0" fmla="*/ 0 w 21600"/>
                <a:gd name="T1" fmla="*/ 0 h 21600"/>
                <a:gd name="T2" fmla="*/ 2100263 w 21600"/>
                <a:gd name="T3" fmla="*/ 2100262 h 21600"/>
                <a:gd name="T4" fmla="*/ 0 w 21600"/>
                <a:gd name="T5" fmla="*/ 2100262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425563"/>
            </a:solidFill>
            <a:ln w="28575">
              <a:noFill/>
              <a:round/>
              <a:headEnd/>
              <a:tailEnd/>
            </a:ln>
          </p:spPr>
          <p:txBody>
            <a:bodyPr rot="10800000" wrap="none" lIns="0" tIns="0" rIns="0" bIns="0" anchor="ctr"/>
            <a:lstStyle/>
            <a:p>
              <a:pPr algn="ctr">
                <a:tabLst>
                  <a:tab pos="1373374" algn="l"/>
                </a:tabLst>
              </a:pPr>
              <a:endParaRPr lang="en-US" sz="2133" dirty="0">
                <a:solidFill>
                  <a:prstClr val="white"/>
                </a:solidFill>
                <a:cs typeface="Arial" charset="0"/>
              </a:endParaRPr>
            </a:p>
          </p:txBody>
        </p:sp>
        <p:sp>
          <p:nvSpPr>
            <p:cNvPr id="9" name="Arc 8"/>
            <p:cNvSpPr>
              <a:spLocks noChangeAspect="1"/>
            </p:cNvSpPr>
            <p:nvPr/>
          </p:nvSpPr>
          <p:spPr bwMode="auto">
            <a:xfrm flipH="1" flipV="1">
              <a:off x="2402626" y="2818347"/>
              <a:ext cx="1894313" cy="1894312"/>
            </a:xfrm>
            <a:custGeom>
              <a:avLst/>
              <a:gdLst>
                <a:gd name="T0" fmla="*/ 0 w 21600"/>
                <a:gd name="T1" fmla="*/ 0 h 21600"/>
                <a:gd name="T2" fmla="*/ 2100262 w 21600"/>
                <a:gd name="T3" fmla="*/ 2100262 h 21600"/>
                <a:gd name="T4" fmla="*/ 0 w 21600"/>
                <a:gd name="T5" fmla="*/ 2100262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425563"/>
            </a:solidFill>
            <a:ln w="28575">
              <a:noFill/>
              <a:round/>
              <a:headEnd/>
              <a:tailEnd/>
            </a:ln>
          </p:spPr>
          <p:txBody>
            <a:bodyPr rot="10800000" wrap="none" lIns="0" tIns="0" rIns="0" bIns="0" anchor="ctr"/>
            <a:lstStyle/>
            <a:p>
              <a:pPr algn="ctr"/>
              <a:endParaRPr lang="en-US" sz="2133" dirty="0">
                <a:solidFill>
                  <a:prstClr val="white"/>
                </a:solidFill>
                <a:cs typeface="Arial" charset="0"/>
              </a:endParaRPr>
            </a:p>
          </p:txBody>
        </p:sp>
        <p:sp>
          <p:nvSpPr>
            <p:cNvPr id="20" name="Oval 19"/>
            <p:cNvSpPr>
              <a:spLocks noChangeAspect="1" noChangeArrowheads="1"/>
            </p:cNvSpPr>
            <p:nvPr/>
          </p:nvSpPr>
          <p:spPr bwMode="auto">
            <a:xfrm>
              <a:off x="3342853" y="1814725"/>
              <a:ext cx="1947672" cy="194767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7150">
              <a:solidFill>
                <a:schemeClr val="bg1"/>
              </a:solidFill>
              <a:miter lim="800000"/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algn="ctr">
                <a:defRPr/>
              </a:pPr>
              <a:endParaRPr lang="en-US" sz="2399" kern="0" dirty="0">
                <a:solidFill>
                  <a:prstClr val="white"/>
                </a:solidFill>
              </a:endParaRPr>
            </a:p>
          </p:txBody>
        </p:sp>
        <p:sp>
          <p:nvSpPr>
            <p:cNvPr id="10" name="Oval 9"/>
            <p:cNvSpPr>
              <a:spLocks noChangeAspect="1" noChangeArrowheads="1"/>
            </p:cNvSpPr>
            <p:nvPr/>
          </p:nvSpPr>
          <p:spPr bwMode="auto">
            <a:xfrm>
              <a:off x="3822763" y="2286684"/>
              <a:ext cx="1000232" cy="1005840"/>
            </a:xfrm>
            <a:prstGeom prst="ellipse">
              <a:avLst/>
            </a:prstGeom>
            <a:solidFill>
              <a:schemeClr val="bg1"/>
            </a:solidFill>
            <a:ln w="42863" algn="ctr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lnSpc>
                  <a:spcPct val="90000"/>
                </a:lnSpc>
              </a:pPr>
              <a:r>
                <a:rPr lang="en-US" sz="2000" dirty="0">
                  <a:solidFill>
                    <a:prstClr val="black"/>
                  </a:solidFill>
                  <a:cs typeface="Arial" charset="0"/>
                </a:rPr>
                <a:t>Open source strategy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745667" y="3604645"/>
              <a:ext cx="1623489" cy="315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73474">
                <a:spcAft>
                  <a:spcPts val="533"/>
                </a:spcAft>
                <a:buSzPct val="100000"/>
              </a:pPr>
              <a:r>
                <a:rPr lang="en-US" sz="2133" dirty="0">
                  <a:solidFill>
                    <a:prstClr val="white"/>
                  </a:solidFill>
                  <a:cs typeface="HP Simplified" pitchFamily="34" charset="0"/>
                </a:rPr>
                <a:t>  Education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856660" y="1703864"/>
              <a:ext cx="1728753" cy="315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73474">
                <a:spcAft>
                  <a:spcPts val="533"/>
                </a:spcAft>
                <a:buSzPct val="100000"/>
              </a:pPr>
              <a:r>
                <a:rPr lang="en-US" sz="2133" dirty="0">
                  <a:solidFill>
                    <a:prstClr val="white"/>
                  </a:solidFill>
                  <a:cs typeface="HP Simplified" pitchFamily="34" charset="0"/>
                </a:rPr>
                <a:t>Community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647870" y="1528933"/>
              <a:ext cx="1332780" cy="561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73474">
                <a:spcAft>
                  <a:spcPts val="533"/>
                </a:spcAft>
                <a:buSzPct val="100000"/>
              </a:pPr>
              <a:r>
                <a:rPr lang="en-US" sz="2133" dirty="0">
                  <a:solidFill>
                    <a:prstClr val="white"/>
                  </a:solidFill>
                  <a:cs typeface="HP Simplified" pitchFamily="34" charset="0"/>
                </a:rPr>
                <a:t>  Strategic Alignment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696649" y="3368990"/>
              <a:ext cx="1225061" cy="561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73474">
                <a:spcAft>
                  <a:spcPts val="533"/>
                </a:spcAft>
                <a:buSzPct val="100000"/>
              </a:pPr>
              <a:r>
                <a:rPr lang="en-US" sz="2133" dirty="0">
                  <a:solidFill>
                    <a:prstClr val="white"/>
                  </a:solidFill>
                  <a:cs typeface="HP Simplified" pitchFamily="34" charset="0"/>
                </a:rPr>
                <a:t> Compliance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04159" y="3362227"/>
              <a:ext cx="1225061" cy="315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73474">
                <a:spcAft>
                  <a:spcPts val="533"/>
                </a:spcAft>
                <a:buSzPct val="100000"/>
              </a:pPr>
              <a:r>
                <a:rPr lang="en-US" sz="2133" dirty="0">
                  <a:solidFill>
                    <a:prstClr val="white"/>
                  </a:solidFill>
                  <a:cs typeface="HP Simplified" pitchFamily="34" charset="0"/>
                </a:rPr>
                <a:t>OSPO</a:t>
              </a: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2754272" y="2044712"/>
              <a:ext cx="2606471" cy="2165312"/>
              <a:chOff x="2869890" y="2014396"/>
              <a:chExt cx="2606471" cy="2165312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2869890" y="2014396"/>
                <a:ext cx="138584" cy="2539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73474">
                  <a:spcAft>
                    <a:spcPts val="533"/>
                  </a:spcAft>
                  <a:buSzPct val="100000"/>
                </a:pPr>
                <a:endParaRPr lang="en-US" sz="1600" dirty="0">
                  <a:solidFill>
                    <a:srgbClr val="000000"/>
                  </a:solidFill>
                  <a:latin typeface="HP Simplified" pitchFamily="34" charset="0"/>
                  <a:cs typeface="HP Simplified" pitchFamily="34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5337777" y="2014396"/>
                <a:ext cx="138584" cy="2539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73474">
                  <a:spcAft>
                    <a:spcPts val="533"/>
                  </a:spcAft>
                  <a:buSzPct val="100000"/>
                </a:pPr>
                <a:endParaRPr lang="en-US" sz="1600" dirty="0">
                  <a:solidFill>
                    <a:srgbClr val="000000"/>
                  </a:solidFill>
                  <a:latin typeface="HP Simplified" pitchFamily="34" charset="0"/>
                  <a:cs typeface="HP Simplified" pitchFamily="34" charset="0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3053852" y="3792755"/>
                <a:ext cx="138584" cy="2539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73474">
                  <a:spcAft>
                    <a:spcPts val="533"/>
                  </a:spcAft>
                  <a:buSzPct val="100000"/>
                </a:pPr>
                <a:endParaRPr lang="en-US" sz="1600" dirty="0">
                  <a:solidFill>
                    <a:srgbClr val="000000"/>
                  </a:solidFill>
                  <a:latin typeface="HP Simplified" pitchFamily="34" charset="0"/>
                  <a:cs typeface="HP Simplified" pitchFamily="34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5044838" y="3925726"/>
                <a:ext cx="138584" cy="2539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73474">
                  <a:spcAft>
                    <a:spcPts val="533"/>
                  </a:spcAft>
                  <a:buSzPct val="100000"/>
                </a:pPr>
                <a:endParaRPr lang="en-US" sz="1600" dirty="0">
                  <a:solidFill>
                    <a:srgbClr val="000000"/>
                  </a:solidFill>
                  <a:latin typeface="HP Simplified" pitchFamily="34" charset="0"/>
                  <a:cs typeface="HP Simplified" pitchFamily="34" charset="0"/>
                </a:endParaRPr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>
            <a:off x="754861" y="2739675"/>
            <a:ext cx="2378183" cy="37014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i="1" dirty="0"/>
              <a:t>Partner. Don’t police.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96744" y="2409134"/>
            <a:ext cx="2378183" cy="37014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i="1" dirty="0"/>
              <a:t>Holistic approach.</a:t>
            </a:r>
          </a:p>
        </p:txBody>
      </p:sp>
      <p:sp>
        <p:nvSpPr>
          <p:cNvPr id="2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1201399" y="6095129"/>
            <a:ext cx="389135" cy="305671"/>
          </a:xfrm>
        </p:spPr>
        <p:txBody>
          <a:bodyPr/>
          <a:lstStyle/>
          <a:p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04969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11B2C-96CF-0B49-B2E2-45367E7AA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questions…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A102A8-67F9-DA4A-A15E-94EBC52026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C38DB-F9CA-FF43-802D-DA49461713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799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own Arrow 22"/>
          <p:cNvSpPr/>
          <p:nvPr/>
        </p:nvSpPr>
        <p:spPr bwMode="ltGray">
          <a:xfrm>
            <a:off x="1848836" y="2133600"/>
            <a:ext cx="457200" cy="457200"/>
          </a:xfrm>
          <a:prstGeom prst="downArrow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304800"/>
            <a:ext cx="10969943" cy="852364"/>
          </a:xfrm>
        </p:spPr>
        <p:txBody>
          <a:bodyPr>
            <a:normAutofit/>
          </a:bodyPr>
          <a:lstStyle/>
          <a:p>
            <a:r>
              <a:rPr lang="en-US" dirty="0"/>
              <a:t>Why should I open source enterprise code?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087099" y="6112528"/>
            <a:ext cx="533399" cy="232147"/>
          </a:xfrm>
          <a:prstGeom prst="rect">
            <a:avLst/>
          </a:prstGeom>
        </p:spPr>
        <p:txBody>
          <a:bodyPr/>
          <a:lstStyle/>
          <a:p>
            <a:fld id="{B016F8AB-BCEA-4347-8BA6-BE776009BC89}" type="slidenum">
              <a:rPr lang="en-US" sz="1200">
                <a:solidFill>
                  <a:srgbClr val="725478"/>
                </a:solidFill>
              </a:rPr>
              <a:pPr/>
              <a:t>9</a:t>
            </a:fld>
            <a:endParaRPr lang="en-US" sz="1200" dirty="0">
              <a:solidFill>
                <a:srgbClr val="725478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77236" y="1184138"/>
            <a:ext cx="11143262" cy="873262"/>
            <a:chOff x="468312" y="1671573"/>
            <a:chExt cx="11252200" cy="508636"/>
          </a:xfrm>
          <a:solidFill>
            <a:schemeClr val="accent2"/>
          </a:solidFill>
        </p:grpSpPr>
        <p:sp>
          <p:nvSpPr>
            <p:cNvPr id="5" name="Rectangle 4"/>
            <p:cNvSpPr/>
            <p:nvPr/>
          </p:nvSpPr>
          <p:spPr bwMode="ltGray">
            <a:xfrm>
              <a:off x="468312" y="1671573"/>
              <a:ext cx="11252200" cy="508636"/>
            </a:xfrm>
            <a:prstGeom prst="rect">
              <a:avLst/>
            </a:prstGeom>
            <a:grpFill/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90000"/>
                </a:lnSpc>
              </a:pPr>
              <a:r>
                <a:rPr lang="en-US" sz="2400" dirty="0"/>
                <a:t>                                            Open source investments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27245" y="1754441"/>
              <a:ext cx="2672754" cy="3429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173038" indent="-173038"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chemeClr val="bg1"/>
                  </a:solidFill>
                </a:rPr>
                <a:t>Code contribution</a:t>
              </a:r>
            </a:p>
            <a:p>
              <a:pPr marL="173038" indent="-173038"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chemeClr val="bg1"/>
                  </a:solidFill>
                </a:rPr>
                <a:t>Community engagement and stewardship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647561" y="1811591"/>
              <a:ext cx="2419667" cy="228600"/>
            </a:xfrm>
            <a:prstGeom prst="rect">
              <a:avLst/>
            </a:prstGeom>
            <a:grpFill/>
          </p:spPr>
          <p:txBody>
            <a:bodyPr wrap="none" lIns="0" tIns="0" rIns="0" bIns="0" rtlCol="0">
              <a:noAutofit/>
            </a:bodyPr>
            <a:lstStyle/>
            <a:p>
              <a:pPr marL="173038" indent="-173038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chemeClr val="bg1"/>
                  </a:solidFill>
                </a:rPr>
                <a:t>Changes to support new</a:t>
              </a:r>
              <a:br>
                <a:rPr lang="en-US" sz="1400" b="1" dirty="0">
                  <a:solidFill>
                    <a:schemeClr val="bg1"/>
                  </a:solidFill>
                </a:rPr>
              </a:br>
              <a:r>
                <a:rPr lang="en-US" sz="1400" b="1" dirty="0">
                  <a:solidFill>
                    <a:schemeClr val="bg1"/>
                  </a:solidFill>
                </a:rPr>
                <a:t>product or service delivery</a:t>
              </a:r>
            </a:p>
          </p:txBody>
        </p:sp>
      </p:grpSp>
      <p:sp>
        <p:nvSpPr>
          <p:cNvPr id="28" name="Down Arrow 27"/>
          <p:cNvSpPr/>
          <p:nvPr/>
        </p:nvSpPr>
        <p:spPr bwMode="ltGray">
          <a:xfrm rot="16200000">
            <a:off x="4114800" y="4324693"/>
            <a:ext cx="457200" cy="457200"/>
          </a:xfrm>
          <a:prstGeom prst="downArrow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grpSp>
        <p:nvGrpSpPr>
          <p:cNvPr id="32" name="Group 31"/>
          <p:cNvGrpSpPr/>
          <p:nvPr/>
        </p:nvGrpSpPr>
        <p:grpSpPr>
          <a:xfrm>
            <a:off x="477236" y="2669715"/>
            <a:ext cx="3200400" cy="3483777"/>
            <a:chOff x="477236" y="2669715"/>
            <a:chExt cx="3200400" cy="3483777"/>
          </a:xfrm>
        </p:grpSpPr>
        <p:sp>
          <p:nvSpPr>
            <p:cNvPr id="8" name="Oval 7"/>
            <p:cNvSpPr/>
            <p:nvPr/>
          </p:nvSpPr>
          <p:spPr bwMode="ltGray">
            <a:xfrm>
              <a:off x="477236" y="2953092"/>
              <a:ext cx="3200400" cy="3200400"/>
            </a:xfrm>
            <a:prstGeom prst="ellipse">
              <a:avLst/>
            </a:prstGeom>
            <a:solidFill>
              <a:schemeClr val="accent3"/>
            </a:solidFill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3200" b="1" dirty="0"/>
                <a:t>Community</a:t>
              </a:r>
              <a:endParaRPr lang="en-US" sz="2000" b="1" dirty="0"/>
            </a:p>
            <a:p>
              <a:pPr algn="ctr"/>
              <a:endParaRPr lang="en-US" sz="100" b="1" dirty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400" dirty="0"/>
                <a:t>Drive/harness innovation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400" dirty="0"/>
                <a:t>Understand competitive landscape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400" dirty="0"/>
                <a:t>Attract talent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2709" y="2669715"/>
              <a:ext cx="2153636" cy="890168"/>
            </a:xfrm>
            <a:prstGeom prst="rect">
              <a:avLst/>
            </a:prstGeom>
          </p:spPr>
        </p:pic>
      </p:grpSp>
      <p:sp>
        <p:nvSpPr>
          <p:cNvPr id="25" name="Down Arrow 24"/>
          <p:cNvSpPr/>
          <p:nvPr/>
        </p:nvSpPr>
        <p:spPr bwMode="ltGray">
          <a:xfrm>
            <a:off x="8047705" y="2133600"/>
            <a:ext cx="457200" cy="457200"/>
          </a:xfrm>
          <a:prstGeom prst="downArrow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grpSp>
        <p:nvGrpSpPr>
          <p:cNvPr id="12" name="Group 11"/>
          <p:cNvGrpSpPr/>
          <p:nvPr/>
        </p:nvGrpSpPr>
        <p:grpSpPr>
          <a:xfrm>
            <a:off x="4970211" y="2819400"/>
            <a:ext cx="6612189" cy="3315384"/>
            <a:chOff x="4970211" y="2895600"/>
            <a:chExt cx="6612189" cy="3315384"/>
          </a:xfrm>
        </p:grpSpPr>
        <p:grpSp>
          <p:nvGrpSpPr>
            <p:cNvPr id="19" name="Group 18"/>
            <p:cNvGrpSpPr/>
            <p:nvPr/>
          </p:nvGrpSpPr>
          <p:grpSpPr>
            <a:xfrm>
              <a:off x="4970211" y="2895600"/>
              <a:ext cx="6612189" cy="3315384"/>
              <a:chOff x="4970211" y="2895600"/>
              <a:chExt cx="6612189" cy="3315384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4970211" y="2895600"/>
                <a:ext cx="6612189" cy="3315384"/>
                <a:chOff x="4648200" y="2895600"/>
                <a:chExt cx="6612189" cy="3200400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4648200" y="2895600"/>
                  <a:ext cx="6612189" cy="3200400"/>
                  <a:chOff x="7343933" y="2743200"/>
                  <a:chExt cx="4480560" cy="3200400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18" name="Rectangle 17"/>
                  <p:cNvSpPr/>
                  <p:nvPr/>
                </p:nvSpPr>
                <p:spPr bwMode="ltGray">
                  <a:xfrm>
                    <a:off x="7343933" y="2743200"/>
                    <a:ext cx="4480560" cy="32004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 anchorCtr="0"/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en-US" sz="2800" b="1" dirty="0">
                        <a:solidFill>
                          <a:schemeClr val="tx1"/>
                        </a:solidFill>
                      </a:rPr>
                      <a:t>Impacts</a:t>
                    </a:r>
                    <a:endParaRPr lang="en-US" sz="2400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7590444" y="4406904"/>
                    <a:ext cx="914400" cy="290946"/>
                  </a:xfrm>
                  <a:prstGeom prst="rect">
                    <a:avLst/>
                  </a:prstGeom>
                  <a:grpFill/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en-US" b="1" dirty="0"/>
                      <a:t>Revenue opportunities</a:t>
                    </a:r>
                  </a:p>
                </p:txBody>
              </p:sp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10264939" y="4406904"/>
                    <a:ext cx="1136650" cy="322341"/>
                  </a:xfrm>
                  <a:prstGeom prst="rect">
                    <a:avLst/>
                  </a:prstGeom>
                  <a:grpFill/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en-US" b="1" dirty="0"/>
                      <a:t>Cost savings</a:t>
                    </a:r>
                  </a:p>
                </p:txBody>
              </p:sp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10264939" y="4718158"/>
                    <a:ext cx="1404649" cy="820217"/>
                  </a:xfrm>
                  <a:prstGeom prst="rect">
                    <a:avLst/>
                  </a:prstGeom>
                  <a:grpFill/>
                </p:spPr>
                <p:txBody>
                  <a:bodyPr wrap="square" lIns="0" tIns="0" rIns="0" bIns="0" rtlCol="0">
                    <a:noAutofit/>
                  </a:bodyPr>
                  <a:lstStyle/>
                  <a:p>
                    <a:pPr marL="176213" indent="-176213">
                      <a:lnSpc>
                        <a:spcPct val="90000"/>
                      </a:lnSpc>
                      <a:buClr>
                        <a:srgbClr val="00A982"/>
                      </a:buClr>
                      <a:buFont typeface="Wingdings" panose="05000000000000000000" pitchFamily="2" charset="2"/>
                      <a:buChar char="q"/>
                    </a:pPr>
                    <a:r>
                      <a:rPr lang="en-US" sz="1200" dirty="0"/>
                      <a:t>R&amp;D for non-differentiated components</a:t>
                    </a:r>
                  </a:p>
                  <a:p>
                    <a:pPr marL="176213" indent="-176213">
                      <a:lnSpc>
                        <a:spcPct val="90000"/>
                      </a:lnSpc>
                      <a:buClr>
                        <a:srgbClr val="00A982"/>
                      </a:buClr>
                      <a:buFont typeface="Wingdings" panose="05000000000000000000" pitchFamily="2" charset="2"/>
                      <a:buChar char="q"/>
                    </a:pPr>
                    <a:r>
                      <a:rPr lang="en-US" sz="1200" dirty="0"/>
                      <a:t>Maintenance</a:t>
                    </a:r>
                  </a:p>
                  <a:p>
                    <a:pPr marL="176213" indent="-176213">
                      <a:lnSpc>
                        <a:spcPct val="90000"/>
                      </a:lnSpc>
                      <a:buClr>
                        <a:srgbClr val="00A982"/>
                      </a:buClr>
                      <a:buFont typeface="Wingdings" panose="05000000000000000000" pitchFamily="2" charset="2"/>
                      <a:buChar char="q"/>
                    </a:pPr>
                    <a:r>
                      <a:rPr lang="en-US" sz="1200" dirty="0"/>
                      <a:t>Established standard</a:t>
                    </a:r>
                  </a:p>
                </p:txBody>
              </p:sp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7590444" y="4718158"/>
                    <a:ext cx="2009176" cy="967332"/>
                  </a:xfrm>
                  <a:prstGeom prst="rect">
                    <a:avLst/>
                  </a:prstGeom>
                  <a:grpFill/>
                </p:spPr>
                <p:txBody>
                  <a:bodyPr wrap="square" lIns="0" tIns="0" rIns="0" bIns="0" rtlCol="0">
                    <a:noAutofit/>
                  </a:bodyPr>
                  <a:lstStyle/>
                  <a:p>
                    <a:pPr marL="176213" indent="-176213">
                      <a:lnSpc>
                        <a:spcPct val="90000"/>
                      </a:lnSpc>
                      <a:buClr>
                        <a:srgbClr val="00A982"/>
                      </a:buClr>
                      <a:buFont typeface="Wingdings" panose="05000000000000000000" pitchFamily="2" charset="2"/>
                      <a:buChar char="q"/>
                    </a:pPr>
                    <a:r>
                      <a:rPr lang="en-US" sz="1200" dirty="0"/>
                      <a:t>Delivering integrated products/services</a:t>
                    </a:r>
                  </a:p>
                  <a:p>
                    <a:pPr marL="176213" indent="-176213">
                      <a:lnSpc>
                        <a:spcPct val="90000"/>
                      </a:lnSpc>
                      <a:buClr>
                        <a:srgbClr val="00A982"/>
                      </a:buClr>
                      <a:buFont typeface="Wingdings" panose="05000000000000000000" pitchFamily="2" charset="2"/>
                      <a:buChar char="q"/>
                    </a:pPr>
                    <a:r>
                      <a:rPr lang="en-US" sz="1200" dirty="0"/>
                      <a:t>Leading with services</a:t>
                    </a:r>
                  </a:p>
                  <a:p>
                    <a:pPr marL="176213" indent="-176213">
                      <a:lnSpc>
                        <a:spcPct val="90000"/>
                      </a:lnSpc>
                      <a:buClr>
                        <a:srgbClr val="00A982"/>
                      </a:buClr>
                      <a:buFont typeface="Wingdings" panose="05000000000000000000" pitchFamily="2" charset="2"/>
                      <a:buChar char="q"/>
                    </a:pPr>
                    <a:r>
                      <a:rPr lang="en-US" sz="1200" dirty="0"/>
                      <a:t>Using open source as an on-ramp for enhanced SW features</a:t>
                    </a:r>
                  </a:p>
                  <a:p>
                    <a:pPr marL="176213" indent="-176213">
                      <a:lnSpc>
                        <a:spcPct val="90000"/>
                      </a:lnSpc>
                      <a:buClr>
                        <a:srgbClr val="00A982"/>
                      </a:buClr>
                      <a:buFont typeface="Wingdings" panose="05000000000000000000" pitchFamily="2" charset="2"/>
                      <a:buChar char="q"/>
                    </a:pPr>
                    <a:r>
                      <a:rPr lang="en-US" sz="1200" dirty="0"/>
                      <a:t>Product enablement</a:t>
                    </a:r>
                  </a:p>
                </p:txBody>
              </p:sp>
            </p:grpSp>
            <p:sp>
              <p:nvSpPr>
                <p:cNvPr id="21" name="TextBox 20"/>
                <p:cNvSpPr txBox="1"/>
                <p:nvPr/>
              </p:nvSpPr>
              <p:spPr>
                <a:xfrm>
                  <a:off x="7264550" y="3494352"/>
                  <a:ext cx="1349426" cy="290946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txBody>
                <a:bodyPr wrap="none" lIns="0" tIns="0" rIns="0" bIns="0" rtlCol="0"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b="1" dirty="0"/>
                    <a:t>Strategic</a:t>
                  </a:r>
                  <a:endParaRPr lang="en-US" sz="1600" b="1" dirty="0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7268883" y="3808954"/>
                  <a:ext cx="1705506" cy="70490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txBody>
                <a:bodyPr wrap="square" lIns="0" tIns="0" rIns="0" bIns="0" rtlCol="0">
                  <a:noAutofit/>
                </a:bodyPr>
                <a:lstStyle/>
                <a:p>
                  <a:pPr marL="176213" indent="-176213">
                    <a:lnSpc>
                      <a:spcPct val="90000"/>
                    </a:lnSpc>
                    <a:buClr>
                      <a:srgbClr val="00A982"/>
                    </a:buClr>
                    <a:buFont typeface="Wingdings" panose="05000000000000000000" pitchFamily="2" charset="2"/>
                    <a:buChar char="q"/>
                  </a:pPr>
                  <a:r>
                    <a:rPr lang="en-US" sz="1200" dirty="0"/>
                    <a:t>Thought leadership</a:t>
                  </a:r>
                </a:p>
                <a:p>
                  <a:pPr marL="176213" indent="-176213">
                    <a:lnSpc>
                      <a:spcPct val="90000"/>
                    </a:lnSpc>
                    <a:buClr>
                      <a:srgbClr val="00A982"/>
                    </a:buClr>
                    <a:buFont typeface="Wingdings" panose="05000000000000000000" pitchFamily="2" charset="2"/>
                    <a:buChar char="q"/>
                  </a:pPr>
                  <a:r>
                    <a:rPr lang="en-US" sz="1200" dirty="0"/>
                    <a:t>Innovation influence</a:t>
                  </a:r>
                </a:p>
                <a:p>
                  <a:pPr marL="176213" indent="-176213">
                    <a:lnSpc>
                      <a:spcPct val="90000"/>
                    </a:lnSpc>
                    <a:buClr>
                      <a:srgbClr val="00A982"/>
                    </a:buClr>
                    <a:buFont typeface="Wingdings" panose="05000000000000000000" pitchFamily="2" charset="2"/>
                    <a:buChar char="q"/>
                  </a:pPr>
                  <a:r>
                    <a:rPr lang="en-US" sz="1200" dirty="0"/>
                    <a:t>Ecosystem disruption</a:t>
                  </a:r>
                </a:p>
              </p:txBody>
            </p:sp>
          </p:grp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5495" y="3408610"/>
                <a:ext cx="866583" cy="857320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70510" y="3411232"/>
                <a:ext cx="789777" cy="815426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5069881" y="4558571"/>
              <a:ext cx="272095" cy="330104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285750" indent="-285750">
                <a:lnSpc>
                  <a:spcPct val="90000"/>
                </a:lnSpc>
                <a:buClr>
                  <a:srgbClr val="00A982"/>
                </a:buClr>
                <a:buFont typeface="Wingdings" panose="05000000000000000000" pitchFamily="2" charset="2"/>
                <a:buChar char="é"/>
              </a:pPr>
              <a:r>
                <a:rPr lang="en-US" dirty="0"/>
                <a:t> 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467600" y="3479896"/>
              <a:ext cx="272095" cy="330104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285750" indent="-285750">
                <a:lnSpc>
                  <a:spcPct val="90000"/>
                </a:lnSpc>
                <a:buClr>
                  <a:srgbClr val="00A982"/>
                </a:buClr>
                <a:buFont typeface="Wingdings" panose="05000000000000000000" pitchFamily="2" charset="2"/>
                <a:buChar char="é"/>
              </a:pPr>
              <a:r>
                <a:rPr lang="en-US" dirty="0"/>
                <a:t> 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033639" y="4622896"/>
              <a:ext cx="272095" cy="330104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285750" indent="-285750">
                <a:lnSpc>
                  <a:spcPct val="90000"/>
                </a:lnSpc>
                <a:buClr>
                  <a:srgbClr val="00A982"/>
                </a:buClr>
                <a:buFont typeface="Wingdings" panose="05000000000000000000" pitchFamily="2" charset="2"/>
                <a:buChar char="ê"/>
              </a:pPr>
              <a:r>
                <a:rPr lang="en-US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451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HPE_Standard_Arial_16x9_v4">
  <a:themeElements>
    <a:clrScheme name="HPE">
      <a:dk1>
        <a:sysClr val="windowText" lastClr="000000"/>
      </a:dk1>
      <a:lt1>
        <a:sysClr val="window" lastClr="FFFFFF"/>
      </a:lt1>
      <a:dk2>
        <a:srgbClr val="808285"/>
      </a:dk2>
      <a:lt2>
        <a:srgbClr val="C6C9CA"/>
      </a:lt2>
      <a:accent1>
        <a:srgbClr val="2AD2C9"/>
      </a:accent1>
      <a:accent2>
        <a:srgbClr val="614767"/>
      </a:accent2>
      <a:accent3>
        <a:srgbClr val="FF8D6D"/>
      </a:accent3>
      <a:accent4>
        <a:srgbClr val="5F7A76"/>
      </a:accent4>
      <a:accent5>
        <a:srgbClr val="C6C9CA"/>
      </a:accent5>
      <a:accent6>
        <a:srgbClr val="808285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solidFill>
          <a:schemeClr val="accent6"/>
        </a:solidFill>
        <a:ln w="19050">
          <a:solidFill>
            <a:schemeClr val="accent6"/>
          </a:solidFill>
        </a:ln>
      </a:spPr>
      <a:bodyPr rtlCol="0" anchor="ctr"/>
      <a:lstStyle>
        <a:defPPr algn="ctr">
          <a:lnSpc>
            <a:spcPct val="90000"/>
          </a:lnSpc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90000"/>
          </a:lnSpc>
          <a:defRPr/>
        </a:defPPr>
      </a:lstStyle>
    </a:txDef>
  </a:objectDefaults>
  <a:extraClrSchemeLst/>
  <a:custClrLst>
    <a:custClr name="0|169|130">
      <a:srgbClr val="00A982"/>
    </a:custClr>
    <a:custClr name="128|116|110">
      <a:srgbClr val="80746E"/>
    </a:custClr>
    <a:custClr name="66|85|99">
      <a:srgbClr val="425563"/>
    </a:custClr>
  </a:custClrLst>
  <a:extLst>
    <a:ext uri="{05A4C25C-085E-4340-85A3-A5531E510DB2}">
      <thm15:themeFamily xmlns:thm15="http://schemas.microsoft.com/office/thememl/2012/main" name="blank.potx" id="{1C98D245-C585-4A3A-877B-8EF92DBE5E1F}" vid="{01C6D835-E5CF-4CE1-8A3E-EE6760B43F1B}"/>
    </a:ext>
  </a:extLst>
</a:theme>
</file>

<file path=ppt/theme/theme2.xml><?xml version="1.0" encoding="utf-8"?>
<a:theme xmlns:a="http://schemas.openxmlformats.org/drawingml/2006/main" name="Office Theme">
  <a:themeElements>
    <a:clrScheme name="HPE">
      <a:dk1>
        <a:sysClr val="windowText" lastClr="000000"/>
      </a:dk1>
      <a:lt1>
        <a:sysClr val="window" lastClr="FFFFFF"/>
      </a:lt1>
      <a:dk2>
        <a:srgbClr val="808285"/>
      </a:dk2>
      <a:lt2>
        <a:srgbClr val="C6C9CA"/>
      </a:lt2>
      <a:accent1>
        <a:srgbClr val="2AD2C9"/>
      </a:accent1>
      <a:accent2>
        <a:srgbClr val="614767"/>
      </a:accent2>
      <a:accent3>
        <a:srgbClr val="FF8D6D"/>
      </a:accent3>
      <a:accent4>
        <a:srgbClr val="5F7A76"/>
      </a:accent4>
      <a:accent5>
        <a:srgbClr val="C6C9CA"/>
      </a:accent5>
      <a:accent6>
        <a:srgbClr val="808285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solidFill>
          <a:schemeClr val="accent1"/>
        </a:solidFill>
        <a:ln w="19050">
          <a:solidFill>
            <a:schemeClr val="accent1"/>
          </a:solidFill>
        </a:ln>
      </a:spPr>
      <a:bodyPr rtlCol="0" anchor="ctr"/>
      <a:lstStyle>
        <a:defPPr algn="ctr">
          <a:lnSpc>
            <a:spcPct val="90000"/>
          </a:lnSpc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90000"/>
          </a:lnSpc>
          <a:defRPr/>
        </a:defPPr>
      </a:lstStyle>
    </a:txDef>
  </a:objectDefaults>
  <a:extraClrSchemeLst/>
  <a:custClrLst>
    <a:custClr name="0|169|130">
      <a:srgbClr val="00A982"/>
    </a:custClr>
    <a:custClr name="128|116|110">
      <a:srgbClr val="80746E"/>
    </a:custClr>
    <a:custClr name="66|85|99">
      <a:srgbClr val="425563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HPE">
      <a:dk1>
        <a:sysClr val="windowText" lastClr="000000"/>
      </a:dk1>
      <a:lt1>
        <a:sysClr val="window" lastClr="FFFFFF"/>
      </a:lt1>
      <a:dk2>
        <a:srgbClr val="808285"/>
      </a:dk2>
      <a:lt2>
        <a:srgbClr val="C6C9CA"/>
      </a:lt2>
      <a:accent1>
        <a:srgbClr val="2AD2C9"/>
      </a:accent1>
      <a:accent2>
        <a:srgbClr val="614767"/>
      </a:accent2>
      <a:accent3>
        <a:srgbClr val="FF8D6D"/>
      </a:accent3>
      <a:accent4>
        <a:srgbClr val="5F7A76"/>
      </a:accent4>
      <a:accent5>
        <a:srgbClr val="C6C9CA"/>
      </a:accent5>
      <a:accent6>
        <a:srgbClr val="808285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solidFill>
          <a:schemeClr val="accent1"/>
        </a:solidFill>
        <a:ln w="19050">
          <a:solidFill>
            <a:schemeClr val="accent1"/>
          </a:solidFill>
        </a:ln>
      </a:spPr>
      <a:bodyPr rtlCol="0" anchor="ctr"/>
      <a:lstStyle>
        <a:defPPr algn="ctr">
          <a:lnSpc>
            <a:spcPct val="90000"/>
          </a:lnSpc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90000"/>
          </a:lnSpc>
          <a:defRPr/>
        </a:defPPr>
      </a:lstStyle>
    </a:txDef>
  </a:objectDefaults>
  <a:extraClrSchemeLst/>
  <a:custClrLst>
    <a:custClr name="0|169|130">
      <a:srgbClr val="00A982"/>
    </a:custClr>
    <a:custClr name="128|116|110">
      <a:srgbClr val="80746E"/>
    </a:custClr>
    <a:custClr name="66|85|99">
      <a:srgbClr val="425563"/>
    </a:custClr>
  </a:custClr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3D263DFB6DA041AAFBAFC539B7890D" ma:contentTypeVersion="6" ma:contentTypeDescription="Create a new document." ma:contentTypeScope="" ma:versionID="7f62c868efc3186a48a65ab4f3a5e7b5">
  <xsd:schema xmlns:xsd="http://www.w3.org/2001/XMLSchema" xmlns:xs="http://www.w3.org/2001/XMLSchema" xmlns:p="http://schemas.microsoft.com/office/2006/metadata/properties" xmlns:ns2="26229f58-c9a8-40bf-a879-2b2034bba906" xmlns:ns3="943ace97-7f5b-41a1-a752-08d3caf9b3df" targetNamespace="http://schemas.microsoft.com/office/2006/metadata/properties" ma:root="true" ma:fieldsID="fd8fe24a8f326d30a409702ab6f59c83" ns2:_="" ns3:_="">
    <xsd:import namespace="26229f58-c9a8-40bf-a879-2b2034bba906"/>
    <xsd:import namespace="943ace97-7f5b-41a1-a752-08d3caf9b3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229f58-c9a8-40bf-a879-2b2034bba9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3ace97-7f5b-41a1-a752-08d3caf9b3d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43ace97-7f5b-41a1-a752-08d3caf9b3df">
      <UserInfo>
        <DisplayName>Schreckengast, Jim Owen</DisplayName>
        <AccountId>138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986B6CDC-FADC-4537-B8AD-F3AED80690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229f58-c9a8-40bf-a879-2b2034bba906"/>
    <ds:schemaRef ds:uri="943ace97-7f5b-41a1-a752-08d3caf9b3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720D3B4-2EC2-4D6C-830C-0740F9D8915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B570744-09E8-46B2-96A4-803D9E59ED64}">
  <ds:schemaRefs>
    <ds:schemaRef ds:uri="http://schemas.microsoft.com/office/2006/metadata/properties"/>
    <ds:schemaRef ds:uri="http://purl.org/dc/terms/"/>
    <ds:schemaRef ds:uri="943ace97-7f5b-41a1-a752-08d3caf9b3df"/>
    <ds:schemaRef ds:uri="http://schemas.microsoft.com/office/2006/documentManagement/types"/>
    <ds:schemaRef ds:uri="http://schemas.openxmlformats.org/package/2006/metadata/core-properties"/>
    <ds:schemaRef ds:uri="26229f58-c9a8-40bf-a879-2b2034bba906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8477</TotalTime>
  <Words>1044</Words>
  <Application>Microsoft Macintosh PowerPoint</Application>
  <PresentationFormat>Widescreen</PresentationFormat>
  <Paragraphs>263</Paragraphs>
  <Slides>39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Arial Black</vt:lpstr>
      <vt:lpstr>HP Simplified</vt:lpstr>
      <vt:lpstr>Wingdings</vt:lpstr>
      <vt:lpstr>HPE_Standard_Arial_16x9_v4</vt:lpstr>
      <vt:lpstr>Open sourcing Enterprise Software </vt:lpstr>
      <vt:lpstr>Jim Schreckengast (Schreck) </vt:lpstr>
      <vt:lpstr>“Without chemicals, life itself would be impossible.”</vt:lpstr>
      <vt:lpstr>“Without open source, life as we know it would be impossible.”</vt:lpstr>
      <vt:lpstr>Open sourcing enterprise software A Program Perspective</vt:lpstr>
      <vt:lpstr>Roles of an open source program office… </vt:lpstr>
      <vt:lpstr>The roles of an open source program office </vt:lpstr>
      <vt:lpstr>Common questions…</vt:lpstr>
      <vt:lpstr>Why should I open source enterprise code?</vt:lpstr>
      <vt:lpstr>Which open source license should we use?</vt:lpstr>
      <vt:lpstr>How do we achieve success?</vt:lpstr>
      <vt:lpstr>Important things we’ve learned…</vt:lpstr>
      <vt:lpstr>Key lessons</vt:lpstr>
      <vt:lpstr>Alex Mejias </vt:lpstr>
      <vt:lpstr>Open-sourcing Enterprise Software </vt:lpstr>
      <vt:lpstr>Identifying Open Source</vt:lpstr>
      <vt:lpstr>“Help yourself before you help others.”</vt:lpstr>
      <vt:lpstr>Identifying open source</vt:lpstr>
      <vt:lpstr>Developing with open source in mind</vt:lpstr>
      <vt:lpstr>Success!</vt:lpstr>
      <vt:lpstr>React</vt:lpstr>
      <vt:lpstr>Grommet</vt:lpstr>
      <vt:lpstr>TensorFlow</vt:lpstr>
      <vt:lpstr>Social &amp; Communication</vt:lpstr>
      <vt:lpstr>Communication</vt:lpstr>
      <vt:lpstr>Code of conduct</vt:lpstr>
      <vt:lpstr>Issue templates</vt:lpstr>
      <vt:lpstr>Pull request templates</vt:lpstr>
      <vt:lpstr>Show me the money…</vt:lpstr>
      <vt:lpstr>Monetizing open source</vt:lpstr>
      <vt:lpstr>Thanks!</vt:lpstr>
      <vt:lpstr>Example Contributor Types</vt:lpstr>
      <vt:lpstr>Ambitious &amp; optimistic contributor</vt:lpstr>
      <vt:lpstr>Ninja contributor</vt:lpstr>
      <vt:lpstr>Critical veteran contributor</vt:lpstr>
      <vt:lpstr>PowerPoint Presentation</vt:lpstr>
      <vt:lpstr>PowerPoint Presentation</vt:lpstr>
      <vt:lpstr>PowerPoint Presentation</vt:lpstr>
      <vt:lpstr>PowerPoint Presentation</vt:lpstr>
    </vt:vector>
  </TitlesOfParts>
  <Company>Hewlett Packard</Company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Happening</dc:title>
  <dc:creator>Brown, Chris (SDCG UX)</dc:creator>
  <cp:lastModifiedBy>Alex Mejias</cp:lastModifiedBy>
  <cp:revision>126</cp:revision>
  <dcterms:created xsi:type="dcterms:W3CDTF">2017-03-01T03:37:21Z</dcterms:created>
  <dcterms:modified xsi:type="dcterms:W3CDTF">2018-07-15T17:15:43Z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2289701</vt:lpwstr>
  </property>
  <property fmtid="{D5CDD505-2E9C-101B-9397-08002B2CF9AE}" pid="3" name="NXPowerLiteSettings">
    <vt:lpwstr>B74006B004C800</vt:lpwstr>
  </property>
  <property fmtid="{D5CDD505-2E9C-101B-9397-08002B2CF9AE}" pid="4" name="NXPowerLiteVersion">
    <vt:lpwstr>D6.0.7</vt:lpwstr>
  </property>
  <property fmtid="{D5CDD505-2E9C-101B-9397-08002B2CF9AE}" pid="5" name="ContentTypeId">
    <vt:lpwstr>0x0101007D3D263DFB6DA041AAFBAFC539B7890D</vt:lpwstr>
  </property>
</Properties>
</file>